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6"/>
  </p:notesMasterIdLst>
  <p:sldIdLst>
    <p:sldId id="256" r:id="rId2"/>
    <p:sldId id="259" r:id="rId3"/>
    <p:sldId id="309" r:id="rId4"/>
    <p:sldId id="311" r:id="rId5"/>
    <p:sldId id="263" r:id="rId6"/>
    <p:sldId id="310" r:id="rId7"/>
    <p:sldId id="312" r:id="rId8"/>
    <p:sldId id="262" r:id="rId9"/>
    <p:sldId id="313" r:id="rId10"/>
    <p:sldId id="261" r:id="rId11"/>
    <p:sldId id="260" r:id="rId12"/>
    <p:sldId id="265" r:id="rId13"/>
    <p:sldId id="314" r:id="rId14"/>
    <p:sldId id="288" r:id="rId15"/>
  </p:sldIdLst>
  <p:sldSz cx="9144000" cy="5143500" type="screen16x9"/>
  <p:notesSz cx="6858000" cy="9144000"/>
  <p:embeddedFontLst>
    <p:embeddedFont>
      <p:font typeface="Fira Sans Condensed Medium" panose="020B0603050000020004" pitchFamily="34" charset="0"/>
      <p:regular r:id="rId17"/>
      <p:bold r:id="rId18"/>
      <p:italic r:id="rId19"/>
      <p:boldItalic r:id="rId20"/>
    </p:embeddedFont>
    <p:embeddedFont>
      <p:font typeface="Nerko One" panose="020B0604020202020204" charset="0"/>
      <p:regular r:id="rId21"/>
    </p:embeddedFont>
    <p:embeddedFont>
      <p:font typeface="Nothing You Could Do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10A57-7E9B-43F9-A09B-E21D522C2B4B}" v="875" dt="2021-10-04T11:17:41.214"/>
  </p1510:revLst>
</p1510:revInfo>
</file>

<file path=ppt/tableStyles.xml><?xml version="1.0" encoding="utf-8"?>
<a:tblStyleLst xmlns:a="http://schemas.openxmlformats.org/drawingml/2006/main" def="{ACA10B50-79B8-4603-8D23-89157A88D03B}">
  <a:tblStyle styleId="{ACA10B50-79B8-4603-8D23-89157A88D0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95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e1fa7927be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e1fa7927be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d35ca204c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d35ca204c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e1fa7927be_2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e1fa7927be_2_1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1fa7927be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1fa7927be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1fa7927be_2_2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1fa7927be_2_2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e1fa7927be_2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e1fa7927be_2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5815962" y="1145069"/>
            <a:ext cx="2533983" cy="3541194"/>
          </a:xfrm>
          <a:custGeom>
            <a:avLst/>
            <a:gdLst/>
            <a:ahLst/>
            <a:cxnLst/>
            <a:rect l="l" t="t" r="r" b="b"/>
            <a:pathLst>
              <a:path w="119598" h="167136" extrusionOk="0">
                <a:moveTo>
                  <a:pt x="12289" y="1"/>
                </a:moveTo>
                <a:lnTo>
                  <a:pt x="11344" y="6085"/>
                </a:lnTo>
                <a:lnTo>
                  <a:pt x="15344" y="6400"/>
                </a:lnTo>
                <a:cubicBezTo>
                  <a:pt x="15497" y="5574"/>
                  <a:pt x="16397" y="5372"/>
                  <a:pt x="17306" y="5372"/>
                </a:cubicBezTo>
                <a:cubicBezTo>
                  <a:pt x="17545" y="5372"/>
                  <a:pt x="17784" y="5386"/>
                  <a:pt x="18010" y="5406"/>
                </a:cubicBezTo>
                <a:cubicBezTo>
                  <a:pt x="18024" y="5406"/>
                  <a:pt x="18038" y="5406"/>
                  <a:pt x="18052" y="5406"/>
                </a:cubicBezTo>
                <a:cubicBezTo>
                  <a:pt x="19269" y="5406"/>
                  <a:pt x="20239" y="6439"/>
                  <a:pt x="20167" y="7661"/>
                </a:cubicBezTo>
                <a:cubicBezTo>
                  <a:pt x="20080" y="8774"/>
                  <a:pt x="19147" y="9632"/>
                  <a:pt x="18077" y="9632"/>
                </a:cubicBezTo>
                <a:cubicBezTo>
                  <a:pt x="17959" y="9632"/>
                  <a:pt x="17839" y="9621"/>
                  <a:pt x="17719" y="9600"/>
                </a:cubicBezTo>
                <a:cubicBezTo>
                  <a:pt x="16628" y="9527"/>
                  <a:pt x="15344" y="7903"/>
                  <a:pt x="15319" y="6836"/>
                </a:cubicBezTo>
                <a:lnTo>
                  <a:pt x="10423" y="6012"/>
                </a:lnTo>
                <a:lnTo>
                  <a:pt x="11417" y="14520"/>
                </a:lnTo>
                <a:lnTo>
                  <a:pt x="15586" y="15757"/>
                </a:lnTo>
                <a:cubicBezTo>
                  <a:pt x="15737" y="14832"/>
                  <a:pt x="16154" y="14480"/>
                  <a:pt x="16991" y="14480"/>
                </a:cubicBezTo>
                <a:cubicBezTo>
                  <a:pt x="17098" y="14480"/>
                  <a:pt x="17211" y="14485"/>
                  <a:pt x="17331" y="14496"/>
                </a:cubicBezTo>
                <a:cubicBezTo>
                  <a:pt x="18446" y="14642"/>
                  <a:pt x="19222" y="15635"/>
                  <a:pt x="19149" y="16726"/>
                </a:cubicBezTo>
                <a:cubicBezTo>
                  <a:pt x="19052" y="17841"/>
                  <a:pt x="18155" y="18690"/>
                  <a:pt x="17040" y="18714"/>
                </a:cubicBezTo>
                <a:cubicBezTo>
                  <a:pt x="15950" y="18617"/>
                  <a:pt x="15756" y="17453"/>
                  <a:pt x="15731" y="16387"/>
                </a:cubicBezTo>
                <a:lnTo>
                  <a:pt x="11078" y="16387"/>
                </a:lnTo>
                <a:lnTo>
                  <a:pt x="11078" y="24580"/>
                </a:lnTo>
                <a:lnTo>
                  <a:pt x="14423" y="25331"/>
                </a:lnTo>
                <a:cubicBezTo>
                  <a:pt x="14600" y="24309"/>
                  <a:pt x="15491" y="23592"/>
                  <a:pt x="16498" y="23592"/>
                </a:cubicBezTo>
                <a:cubicBezTo>
                  <a:pt x="16589" y="23592"/>
                  <a:pt x="16681" y="23598"/>
                  <a:pt x="16774" y="23610"/>
                </a:cubicBezTo>
                <a:cubicBezTo>
                  <a:pt x="17889" y="23731"/>
                  <a:pt x="18689" y="24725"/>
                  <a:pt x="18616" y="25864"/>
                </a:cubicBezTo>
                <a:cubicBezTo>
                  <a:pt x="18520" y="26964"/>
                  <a:pt x="17599" y="27828"/>
                  <a:pt x="16504" y="27828"/>
                </a:cubicBezTo>
                <a:cubicBezTo>
                  <a:pt x="16489" y="27828"/>
                  <a:pt x="16474" y="27828"/>
                  <a:pt x="16459" y="27828"/>
                </a:cubicBezTo>
                <a:cubicBezTo>
                  <a:pt x="15319" y="27804"/>
                  <a:pt x="14423" y="26907"/>
                  <a:pt x="14374" y="25767"/>
                </a:cubicBezTo>
                <a:lnTo>
                  <a:pt x="10399" y="25477"/>
                </a:lnTo>
                <a:lnTo>
                  <a:pt x="9793" y="34227"/>
                </a:lnTo>
                <a:lnTo>
                  <a:pt x="13986" y="34906"/>
                </a:lnTo>
                <a:cubicBezTo>
                  <a:pt x="14175" y="33892"/>
                  <a:pt x="14845" y="32673"/>
                  <a:pt x="15884" y="32673"/>
                </a:cubicBezTo>
                <a:cubicBezTo>
                  <a:pt x="15914" y="32673"/>
                  <a:pt x="15944" y="32674"/>
                  <a:pt x="15974" y="32676"/>
                </a:cubicBezTo>
                <a:cubicBezTo>
                  <a:pt x="15988" y="32675"/>
                  <a:pt x="16001" y="32675"/>
                  <a:pt x="16015" y="32675"/>
                </a:cubicBezTo>
                <a:cubicBezTo>
                  <a:pt x="17232" y="32675"/>
                  <a:pt x="18203" y="33732"/>
                  <a:pt x="18131" y="34954"/>
                </a:cubicBezTo>
                <a:cubicBezTo>
                  <a:pt x="18043" y="36077"/>
                  <a:pt x="17095" y="36920"/>
                  <a:pt x="15996" y="36920"/>
                </a:cubicBezTo>
                <a:cubicBezTo>
                  <a:pt x="15885" y="36920"/>
                  <a:pt x="15772" y="36911"/>
                  <a:pt x="15659" y="36893"/>
                </a:cubicBezTo>
                <a:cubicBezTo>
                  <a:pt x="14568" y="36821"/>
                  <a:pt x="14083" y="36336"/>
                  <a:pt x="14059" y="35269"/>
                </a:cubicBezTo>
                <a:lnTo>
                  <a:pt x="8944" y="35730"/>
                </a:lnTo>
                <a:lnTo>
                  <a:pt x="9284" y="41475"/>
                </a:lnTo>
                <a:lnTo>
                  <a:pt x="13283" y="42250"/>
                </a:lnTo>
                <a:cubicBezTo>
                  <a:pt x="13463" y="41286"/>
                  <a:pt x="14991" y="40737"/>
                  <a:pt x="16082" y="40737"/>
                </a:cubicBezTo>
                <a:cubicBezTo>
                  <a:pt x="16170" y="40737"/>
                  <a:pt x="16256" y="40740"/>
                  <a:pt x="16337" y="40747"/>
                </a:cubicBezTo>
                <a:cubicBezTo>
                  <a:pt x="17501" y="40820"/>
                  <a:pt x="17331" y="42905"/>
                  <a:pt x="17259" y="44068"/>
                </a:cubicBezTo>
                <a:cubicBezTo>
                  <a:pt x="17115" y="45143"/>
                  <a:pt x="16219" y="45935"/>
                  <a:pt x="15149" y="45935"/>
                </a:cubicBezTo>
                <a:cubicBezTo>
                  <a:pt x="15133" y="45935"/>
                  <a:pt x="15117" y="45935"/>
                  <a:pt x="15101" y="45935"/>
                </a:cubicBezTo>
                <a:cubicBezTo>
                  <a:pt x="14010" y="45910"/>
                  <a:pt x="13114" y="45086"/>
                  <a:pt x="13041" y="43996"/>
                </a:cubicBezTo>
                <a:lnTo>
                  <a:pt x="9235" y="41959"/>
                </a:lnTo>
                <a:lnTo>
                  <a:pt x="9138" y="52770"/>
                </a:lnTo>
                <a:lnTo>
                  <a:pt x="12411" y="52601"/>
                </a:lnTo>
                <a:cubicBezTo>
                  <a:pt x="12662" y="51474"/>
                  <a:pt x="13551" y="50949"/>
                  <a:pt x="14444" y="50949"/>
                </a:cubicBezTo>
                <a:cubicBezTo>
                  <a:pt x="15529" y="50949"/>
                  <a:pt x="16620" y="51724"/>
                  <a:pt x="16580" y="53134"/>
                </a:cubicBezTo>
                <a:cubicBezTo>
                  <a:pt x="16510" y="54247"/>
                  <a:pt x="16352" y="55249"/>
                  <a:pt x="15320" y="55249"/>
                </a:cubicBezTo>
                <a:cubicBezTo>
                  <a:pt x="15273" y="55249"/>
                  <a:pt x="15224" y="55247"/>
                  <a:pt x="15174" y="55243"/>
                </a:cubicBezTo>
                <a:cubicBezTo>
                  <a:pt x="14083" y="55170"/>
                  <a:pt x="13235" y="54297"/>
                  <a:pt x="13211" y="53207"/>
                </a:cubicBezTo>
                <a:lnTo>
                  <a:pt x="9235" y="52916"/>
                </a:lnTo>
                <a:lnTo>
                  <a:pt x="7732" y="61399"/>
                </a:lnTo>
                <a:lnTo>
                  <a:pt x="11732" y="61690"/>
                </a:lnTo>
                <a:cubicBezTo>
                  <a:pt x="11910" y="60668"/>
                  <a:pt x="12801" y="59951"/>
                  <a:pt x="13807" y="59951"/>
                </a:cubicBezTo>
                <a:cubicBezTo>
                  <a:pt x="13898" y="59951"/>
                  <a:pt x="13991" y="59957"/>
                  <a:pt x="14083" y="59969"/>
                </a:cubicBezTo>
                <a:cubicBezTo>
                  <a:pt x="15198" y="60115"/>
                  <a:pt x="15998" y="61109"/>
                  <a:pt x="15925" y="62224"/>
                </a:cubicBezTo>
                <a:cubicBezTo>
                  <a:pt x="15830" y="63347"/>
                  <a:pt x="14909" y="64188"/>
                  <a:pt x="13815" y="64188"/>
                </a:cubicBezTo>
                <a:cubicBezTo>
                  <a:pt x="13799" y="64188"/>
                  <a:pt x="13784" y="64187"/>
                  <a:pt x="13768" y="64187"/>
                </a:cubicBezTo>
                <a:cubicBezTo>
                  <a:pt x="12629" y="64163"/>
                  <a:pt x="11732" y="63266"/>
                  <a:pt x="11683" y="62151"/>
                </a:cubicBezTo>
                <a:lnTo>
                  <a:pt x="7708" y="61836"/>
                </a:lnTo>
                <a:lnTo>
                  <a:pt x="7054" y="70489"/>
                </a:lnTo>
                <a:lnTo>
                  <a:pt x="11296" y="69835"/>
                </a:lnTo>
                <a:cubicBezTo>
                  <a:pt x="11422" y="69141"/>
                  <a:pt x="11764" y="68991"/>
                  <a:pt x="12288" y="68991"/>
                </a:cubicBezTo>
                <a:cubicBezTo>
                  <a:pt x="12569" y="68991"/>
                  <a:pt x="12903" y="69034"/>
                  <a:pt x="13283" y="69059"/>
                </a:cubicBezTo>
                <a:cubicBezTo>
                  <a:pt x="13297" y="69059"/>
                  <a:pt x="13311" y="69059"/>
                  <a:pt x="13326" y="69059"/>
                </a:cubicBezTo>
                <a:cubicBezTo>
                  <a:pt x="14542" y="69059"/>
                  <a:pt x="15512" y="70092"/>
                  <a:pt x="15441" y="71338"/>
                </a:cubicBezTo>
                <a:cubicBezTo>
                  <a:pt x="15353" y="72460"/>
                  <a:pt x="14405" y="73303"/>
                  <a:pt x="13305" y="73303"/>
                </a:cubicBezTo>
                <a:cubicBezTo>
                  <a:pt x="13194" y="73303"/>
                  <a:pt x="13082" y="73295"/>
                  <a:pt x="12968" y="73277"/>
                </a:cubicBezTo>
                <a:cubicBezTo>
                  <a:pt x="11877" y="73180"/>
                  <a:pt x="11805" y="72089"/>
                  <a:pt x="11756" y="71023"/>
                </a:cubicBezTo>
                <a:lnTo>
                  <a:pt x="7030" y="70926"/>
                </a:lnTo>
                <a:lnTo>
                  <a:pt x="7320" y="79409"/>
                </a:lnTo>
                <a:lnTo>
                  <a:pt x="10908" y="79434"/>
                </a:lnTo>
                <a:cubicBezTo>
                  <a:pt x="11093" y="78437"/>
                  <a:pt x="12232" y="77684"/>
                  <a:pt x="13286" y="77684"/>
                </a:cubicBezTo>
                <a:cubicBezTo>
                  <a:pt x="13334" y="77684"/>
                  <a:pt x="13381" y="77685"/>
                  <a:pt x="13429" y="77688"/>
                </a:cubicBezTo>
                <a:cubicBezTo>
                  <a:pt x="14592" y="77785"/>
                  <a:pt x="14641" y="79264"/>
                  <a:pt x="14544" y="80427"/>
                </a:cubicBezTo>
                <a:cubicBezTo>
                  <a:pt x="14475" y="81532"/>
                  <a:pt x="13554" y="82374"/>
                  <a:pt x="12466" y="82374"/>
                </a:cubicBezTo>
                <a:cubicBezTo>
                  <a:pt x="12408" y="82374"/>
                  <a:pt x="12349" y="82372"/>
                  <a:pt x="12289" y="82367"/>
                </a:cubicBezTo>
                <a:cubicBezTo>
                  <a:pt x="11199" y="82294"/>
                  <a:pt x="10787" y="81567"/>
                  <a:pt x="10762" y="80500"/>
                </a:cubicBezTo>
                <a:lnTo>
                  <a:pt x="6351" y="80040"/>
                </a:lnTo>
                <a:lnTo>
                  <a:pt x="6181" y="89251"/>
                </a:lnTo>
                <a:lnTo>
                  <a:pt x="10181" y="89541"/>
                </a:lnTo>
                <a:cubicBezTo>
                  <a:pt x="10366" y="88546"/>
                  <a:pt x="11259" y="87816"/>
                  <a:pt x="12268" y="87816"/>
                </a:cubicBezTo>
                <a:cubicBezTo>
                  <a:pt x="12315" y="87816"/>
                  <a:pt x="12363" y="87817"/>
                  <a:pt x="12411" y="87820"/>
                </a:cubicBezTo>
                <a:cubicBezTo>
                  <a:pt x="13574" y="87917"/>
                  <a:pt x="14471" y="87845"/>
                  <a:pt x="14374" y="89008"/>
                </a:cubicBezTo>
                <a:cubicBezTo>
                  <a:pt x="14303" y="90144"/>
                  <a:pt x="13308" y="92042"/>
                  <a:pt x="12179" y="92042"/>
                </a:cubicBezTo>
                <a:cubicBezTo>
                  <a:pt x="12151" y="92042"/>
                  <a:pt x="12123" y="92040"/>
                  <a:pt x="12096" y="92038"/>
                </a:cubicBezTo>
                <a:cubicBezTo>
                  <a:pt x="11005" y="91941"/>
                  <a:pt x="10496" y="91505"/>
                  <a:pt x="10472" y="90438"/>
                </a:cubicBezTo>
                <a:lnTo>
                  <a:pt x="6496" y="90147"/>
                </a:lnTo>
                <a:lnTo>
                  <a:pt x="5018" y="97759"/>
                </a:lnTo>
                <a:lnTo>
                  <a:pt x="9017" y="98074"/>
                </a:lnTo>
                <a:cubicBezTo>
                  <a:pt x="9200" y="97069"/>
                  <a:pt x="10049" y="96344"/>
                  <a:pt x="11058" y="96344"/>
                </a:cubicBezTo>
                <a:cubicBezTo>
                  <a:pt x="11121" y="96344"/>
                  <a:pt x="11184" y="96347"/>
                  <a:pt x="11247" y="96353"/>
                </a:cubicBezTo>
                <a:cubicBezTo>
                  <a:pt x="12411" y="96425"/>
                  <a:pt x="13598" y="96595"/>
                  <a:pt x="13501" y="97759"/>
                </a:cubicBezTo>
                <a:cubicBezTo>
                  <a:pt x="13430" y="98898"/>
                  <a:pt x="12150" y="100573"/>
                  <a:pt x="11004" y="100573"/>
                </a:cubicBezTo>
                <a:cubicBezTo>
                  <a:pt x="10980" y="100573"/>
                  <a:pt x="10956" y="100572"/>
                  <a:pt x="10932" y="100570"/>
                </a:cubicBezTo>
                <a:cubicBezTo>
                  <a:pt x="9841" y="100473"/>
                  <a:pt x="8969" y="100086"/>
                  <a:pt x="8944" y="99019"/>
                </a:cubicBezTo>
                <a:lnTo>
                  <a:pt x="4993" y="98219"/>
                </a:lnTo>
                <a:lnTo>
                  <a:pt x="4363" y="106873"/>
                </a:lnTo>
                <a:lnTo>
                  <a:pt x="8484" y="106630"/>
                </a:lnTo>
                <a:cubicBezTo>
                  <a:pt x="8656" y="105706"/>
                  <a:pt x="9304" y="105430"/>
                  <a:pt x="10210" y="105430"/>
                </a:cubicBezTo>
                <a:cubicBezTo>
                  <a:pt x="10325" y="105430"/>
                  <a:pt x="10445" y="105434"/>
                  <a:pt x="10568" y="105443"/>
                </a:cubicBezTo>
                <a:cubicBezTo>
                  <a:pt x="12411" y="105564"/>
                  <a:pt x="13211" y="107818"/>
                  <a:pt x="11877" y="109078"/>
                </a:cubicBezTo>
                <a:cubicBezTo>
                  <a:pt x="11456" y="109492"/>
                  <a:pt x="10942" y="109677"/>
                  <a:pt x="10436" y="109677"/>
                </a:cubicBezTo>
                <a:cubicBezTo>
                  <a:pt x="9372" y="109677"/>
                  <a:pt x="8347" y="108857"/>
                  <a:pt x="8314" y="107624"/>
                </a:cubicBezTo>
                <a:lnTo>
                  <a:pt x="4315" y="107309"/>
                </a:lnTo>
                <a:lnTo>
                  <a:pt x="3684" y="115962"/>
                </a:lnTo>
                <a:lnTo>
                  <a:pt x="7514" y="115575"/>
                </a:lnTo>
                <a:cubicBezTo>
                  <a:pt x="7671" y="114715"/>
                  <a:pt x="8409" y="114501"/>
                  <a:pt x="9261" y="114501"/>
                </a:cubicBezTo>
                <a:cubicBezTo>
                  <a:pt x="9466" y="114501"/>
                  <a:pt x="9678" y="114514"/>
                  <a:pt x="9890" y="114532"/>
                </a:cubicBezTo>
                <a:cubicBezTo>
                  <a:pt x="11053" y="114605"/>
                  <a:pt x="11926" y="115623"/>
                  <a:pt x="11853" y="116787"/>
                </a:cubicBezTo>
                <a:cubicBezTo>
                  <a:pt x="11769" y="117800"/>
                  <a:pt x="11776" y="118115"/>
                  <a:pt x="11026" y="118115"/>
                </a:cubicBezTo>
                <a:cubicBezTo>
                  <a:pt x="10915" y="118115"/>
                  <a:pt x="10788" y="118108"/>
                  <a:pt x="10641" y="118096"/>
                </a:cubicBezTo>
                <a:cubicBezTo>
                  <a:pt x="9550" y="118023"/>
                  <a:pt x="7660" y="117780"/>
                  <a:pt x="7636" y="116714"/>
                </a:cubicBezTo>
                <a:lnTo>
                  <a:pt x="3660" y="116399"/>
                </a:lnTo>
                <a:lnTo>
                  <a:pt x="3660" y="116399"/>
                </a:lnTo>
                <a:lnTo>
                  <a:pt x="4048" y="124422"/>
                </a:lnTo>
                <a:lnTo>
                  <a:pt x="8023" y="124713"/>
                </a:lnTo>
                <a:cubicBezTo>
                  <a:pt x="8206" y="123708"/>
                  <a:pt x="9077" y="122983"/>
                  <a:pt x="10088" y="122983"/>
                </a:cubicBezTo>
                <a:cubicBezTo>
                  <a:pt x="10151" y="122983"/>
                  <a:pt x="10214" y="122986"/>
                  <a:pt x="10278" y="122992"/>
                </a:cubicBezTo>
                <a:cubicBezTo>
                  <a:pt x="11441" y="123065"/>
                  <a:pt x="11271" y="124713"/>
                  <a:pt x="11174" y="125876"/>
                </a:cubicBezTo>
                <a:cubicBezTo>
                  <a:pt x="11117" y="126791"/>
                  <a:pt x="10491" y="126972"/>
                  <a:pt x="9660" y="126972"/>
                </a:cubicBezTo>
                <a:cubicBezTo>
                  <a:pt x="9434" y="126972"/>
                  <a:pt x="9193" y="126958"/>
                  <a:pt x="8944" y="126943"/>
                </a:cubicBezTo>
                <a:cubicBezTo>
                  <a:pt x="7854" y="126846"/>
                  <a:pt x="8023" y="126216"/>
                  <a:pt x="7999" y="125149"/>
                </a:cubicBezTo>
                <a:lnTo>
                  <a:pt x="4024" y="124858"/>
                </a:lnTo>
                <a:lnTo>
                  <a:pt x="3030" y="133391"/>
                </a:lnTo>
                <a:lnTo>
                  <a:pt x="6327" y="134433"/>
                </a:lnTo>
                <a:cubicBezTo>
                  <a:pt x="6504" y="133411"/>
                  <a:pt x="7395" y="132694"/>
                  <a:pt x="8402" y="132694"/>
                </a:cubicBezTo>
                <a:cubicBezTo>
                  <a:pt x="8493" y="132694"/>
                  <a:pt x="8585" y="132700"/>
                  <a:pt x="8678" y="132712"/>
                </a:cubicBezTo>
                <a:cubicBezTo>
                  <a:pt x="9793" y="132857"/>
                  <a:pt x="10593" y="133851"/>
                  <a:pt x="10520" y="134966"/>
                </a:cubicBezTo>
                <a:cubicBezTo>
                  <a:pt x="10424" y="136090"/>
                  <a:pt x="9504" y="136930"/>
                  <a:pt x="8409" y="136930"/>
                </a:cubicBezTo>
                <a:cubicBezTo>
                  <a:pt x="8394" y="136930"/>
                  <a:pt x="8378" y="136930"/>
                  <a:pt x="8363" y="136930"/>
                </a:cubicBezTo>
                <a:cubicBezTo>
                  <a:pt x="7223" y="136905"/>
                  <a:pt x="6327" y="136008"/>
                  <a:pt x="6278" y="134893"/>
                </a:cubicBezTo>
                <a:lnTo>
                  <a:pt x="2545" y="134118"/>
                </a:lnTo>
                <a:lnTo>
                  <a:pt x="1648" y="143232"/>
                </a:lnTo>
                <a:lnTo>
                  <a:pt x="5648" y="143547"/>
                </a:lnTo>
                <a:cubicBezTo>
                  <a:pt x="5833" y="142528"/>
                  <a:pt x="6704" y="141797"/>
                  <a:pt x="7732" y="141797"/>
                </a:cubicBezTo>
                <a:cubicBezTo>
                  <a:pt x="7781" y="141797"/>
                  <a:pt x="7829" y="141798"/>
                  <a:pt x="7878" y="141802"/>
                </a:cubicBezTo>
                <a:cubicBezTo>
                  <a:pt x="9041" y="141899"/>
                  <a:pt x="10981" y="142408"/>
                  <a:pt x="10908" y="143571"/>
                </a:cubicBezTo>
                <a:cubicBezTo>
                  <a:pt x="10814" y="144698"/>
                  <a:pt x="9311" y="146097"/>
                  <a:pt x="8160" y="146097"/>
                </a:cubicBezTo>
                <a:cubicBezTo>
                  <a:pt x="8122" y="146097"/>
                  <a:pt x="8085" y="146095"/>
                  <a:pt x="8048" y="146092"/>
                </a:cubicBezTo>
                <a:cubicBezTo>
                  <a:pt x="6957" y="146019"/>
                  <a:pt x="6569" y="145462"/>
                  <a:pt x="6545" y="144395"/>
                </a:cubicBezTo>
                <a:lnTo>
                  <a:pt x="2400" y="144589"/>
                </a:lnTo>
                <a:lnTo>
                  <a:pt x="1261" y="148565"/>
                </a:lnTo>
                <a:lnTo>
                  <a:pt x="5187" y="151958"/>
                </a:lnTo>
                <a:cubicBezTo>
                  <a:pt x="5376" y="150918"/>
                  <a:pt x="6349" y="149556"/>
                  <a:pt x="7409" y="149556"/>
                </a:cubicBezTo>
                <a:cubicBezTo>
                  <a:pt x="7436" y="149556"/>
                  <a:pt x="7463" y="149557"/>
                  <a:pt x="7490" y="149558"/>
                </a:cubicBezTo>
                <a:cubicBezTo>
                  <a:pt x="9041" y="149680"/>
                  <a:pt x="9357" y="151231"/>
                  <a:pt x="9163" y="153170"/>
                </a:cubicBezTo>
                <a:cubicBezTo>
                  <a:pt x="9048" y="154274"/>
                  <a:pt x="8147" y="155117"/>
                  <a:pt x="7060" y="155117"/>
                </a:cubicBezTo>
                <a:cubicBezTo>
                  <a:pt x="7002" y="155117"/>
                  <a:pt x="6943" y="155114"/>
                  <a:pt x="6884" y="155109"/>
                </a:cubicBezTo>
                <a:cubicBezTo>
                  <a:pt x="5793" y="155036"/>
                  <a:pt x="4872" y="154503"/>
                  <a:pt x="4824" y="153461"/>
                </a:cubicBezTo>
                <a:lnTo>
                  <a:pt x="1164" y="151910"/>
                </a:lnTo>
                <a:lnTo>
                  <a:pt x="0" y="157460"/>
                </a:lnTo>
                <a:lnTo>
                  <a:pt x="102169" y="167083"/>
                </a:lnTo>
                <a:lnTo>
                  <a:pt x="102872" y="167132"/>
                </a:lnTo>
                <a:cubicBezTo>
                  <a:pt x="102934" y="167134"/>
                  <a:pt x="102995" y="167135"/>
                  <a:pt x="103056" y="167135"/>
                </a:cubicBezTo>
                <a:cubicBezTo>
                  <a:pt x="105812" y="167135"/>
                  <a:pt x="108137" y="165010"/>
                  <a:pt x="108350" y="162236"/>
                </a:cubicBezTo>
                <a:lnTo>
                  <a:pt x="108350" y="162090"/>
                </a:lnTo>
                <a:lnTo>
                  <a:pt x="119452" y="13236"/>
                </a:lnTo>
                <a:lnTo>
                  <a:pt x="119452" y="13211"/>
                </a:lnTo>
                <a:cubicBezTo>
                  <a:pt x="119597" y="10327"/>
                  <a:pt x="117464" y="7855"/>
                  <a:pt x="114580" y="7612"/>
                </a:cubicBezTo>
                <a:lnTo>
                  <a:pt x="114386" y="7612"/>
                </a:lnTo>
                <a:lnTo>
                  <a:pt x="122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928136" y="423323"/>
            <a:ext cx="1022836" cy="3202898"/>
            <a:chOff x="4623336" y="423323"/>
            <a:chExt cx="1022836" cy="3202898"/>
          </a:xfrm>
        </p:grpSpPr>
        <p:sp>
          <p:nvSpPr>
            <p:cNvPr id="11" name="Google Shape;11;p2"/>
            <p:cNvSpPr/>
            <p:nvPr/>
          </p:nvSpPr>
          <p:spPr>
            <a:xfrm>
              <a:off x="4623336" y="3030603"/>
              <a:ext cx="1022836" cy="595619"/>
            </a:xfrm>
            <a:custGeom>
              <a:avLst/>
              <a:gdLst/>
              <a:ahLst/>
              <a:cxnLst/>
              <a:rect l="l" t="t" r="r" b="b"/>
              <a:pathLst>
                <a:path w="40068" h="18060" extrusionOk="0">
                  <a:moveTo>
                    <a:pt x="2109" y="1"/>
                  </a:moveTo>
                  <a:lnTo>
                    <a:pt x="0" y="9915"/>
                  </a:lnTo>
                  <a:lnTo>
                    <a:pt x="37935" y="18059"/>
                  </a:lnTo>
                  <a:lnTo>
                    <a:pt x="34663" y="12169"/>
                  </a:lnTo>
                  <a:lnTo>
                    <a:pt x="40068" y="8121"/>
                  </a:lnTo>
                  <a:lnTo>
                    <a:pt x="21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84437" y="423323"/>
              <a:ext cx="472179" cy="984868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98660" y="1508094"/>
              <a:ext cx="472179" cy="984899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277552" y="47250"/>
            <a:ext cx="5492512" cy="6920173"/>
            <a:chOff x="-27248" y="47250"/>
            <a:chExt cx="5492512" cy="6920173"/>
          </a:xfrm>
        </p:grpSpPr>
        <p:sp>
          <p:nvSpPr>
            <p:cNvPr id="15" name="Google Shape;15;p2"/>
            <p:cNvSpPr/>
            <p:nvPr/>
          </p:nvSpPr>
          <p:spPr>
            <a:xfrm>
              <a:off x="-27248" y="93023"/>
              <a:ext cx="5447622" cy="6874400"/>
            </a:xfrm>
            <a:custGeom>
              <a:avLst/>
              <a:gdLst/>
              <a:ahLst/>
              <a:cxnLst/>
              <a:rect l="l" t="t" r="r" b="b"/>
              <a:pathLst>
                <a:path w="120616" h="185619" extrusionOk="0">
                  <a:moveTo>
                    <a:pt x="103320" y="0"/>
                  </a:moveTo>
                  <a:cubicBezTo>
                    <a:pt x="103188" y="0"/>
                    <a:pt x="103055" y="6"/>
                    <a:pt x="102921" y="17"/>
                  </a:cubicBezTo>
                  <a:lnTo>
                    <a:pt x="92013" y="889"/>
                  </a:lnTo>
                  <a:lnTo>
                    <a:pt x="91964" y="477"/>
                  </a:lnTo>
                  <a:cubicBezTo>
                    <a:pt x="91964" y="344"/>
                    <a:pt x="91863" y="232"/>
                    <a:pt x="91772" y="232"/>
                  </a:cubicBezTo>
                  <a:cubicBezTo>
                    <a:pt x="91763" y="232"/>
                    <a:pt x="91755" y="233"/>
                    <a:pt x="91746" y="235"/>
                  </a:cubicBezTo>
                  <a:lnTo>
                    <a:pt x="88595" y="477"/>
                  </a:lnTo>
                  <a:lnTo>
                    <a:pt x="88329" y="501"/>
                  </a:lnTo>
                  <a:lnTo>
                    <a:pt x="87286" y="574"/>
                  </a:lnTo>
                  <a:lnTo>
                    <a:pt x="86777" y="623"/>
                  </a:lnTo>
                  <a:lnTo>
                    <a:pt x="86002" y="695"/>
                  </a:lnTo>
                  <a:lnTo>
                    <a:pt x="85493" y="744"/>
                  </a:lnTo>
                  <a:lnTo>
                    <a:pt x="84911" y="768"/>
                  </a:lnTo>
                  <a:cubicBezTo>
                    <a:pt x="84790" y="817"/>
                    <a:pt x="84693" y="938"/>
                    <a:pt x="84717" y="1059"/>
                  </a:cubicBezTo>
                  <a:lnTo>
                    <a:pt x="84765" y="1471"/>
                  </a:lnTo>
                  <a:lnTo>
                    <a:pt x="10714" y="7434"/>
                  </a:lnTo>
                  <a:lnTo>
                    <a:pt x="9138" y="7555"/>
                  </a:lnTo>
                  <a:lnTo>
                    <a:pt x="4654" y="7919"/>
                  </a:lnTo>
                  <a:cubicBezTo>
                    <a:pt x="1988" y="8137"/>
                    <a:pt x="0" y="10488"/>
                    <a:pt x="218" y="13154"/>
                  </a:cubicBezTo>
                  <a:lnTo>
                    <a:pt x="12483" y="165378"/>
                  </a:lnTo>
                  <a:cubicBezTo>
                    <a:pt x="12668" y="167933"/>
                    <a:pt x="14797" y="169855"/>
                    <a:pt x="17295" y="169855"/>
                  </a:cubicBezTo>
                  <a:cubicBezTo>
                    <a:pt x="17427" y="169855"/>
                    <a:pt x="17561" y="169849"/>
                    <a:pt x="17695" y="169838"/>
                  </a:cubicBezTo>
                  <a:lnTo>
                    <a:pt x="31051" y="168747"/>
                  </a:lnTo>
                  <a:lnTo>
                    <a:pt x="32408" y="185618"/>
                  </a:lnTo>
                  <a:lnTo>
                    <a:pt x="33232" y="184649"/>
                  </a:lnTo>
                  <a:lnTo>
                    <a:pt x="34081" y="183655"/>
                  </a:lnTo>
                  <a:lnTo>
                    <a:pt x="38007" y="179122"/>
                  </a:lnTo>
                  <a:lnTo>
                    <a:pt x="43122" y="183388"/>
                  </a:lnTo>
                  <a:lnTo>
                    <a:pt x="43631" y="183824"/>
                  </a:lnTo>
                  <a:lnTo>
                    <a:pt x="44601" y="184624"/>
                  </a:lnTo>
                  <a:lnTo>
                    <a:pt x="43243" y="167778"/>
                  </a:lnTo>
                  <a:lnTo>
                    <a:pt x="96691" y="163463"/>
                  </a:lnTo>
                  <a:lnTo>
                    <a:pt x="97806" y="163391"/>
                  </a:lnTo>
                  <a:lnTo>
                    <a:pt x="97855" y="163778"/>
                  </a:lnTo>
                  <a:cubicBezTo>
                    <a:pt x="97830" y="163924"/>
                    <a:pt x="97952" y="164021"/>
                    <a:pt x="98073" y="164045"/>
                  </a:cubicBezTo>
                  <a:lnTo>
                    <a:pt x="98655" y="163997"/>
                  </a:lnTo>
                  <a:lnTo>
                    <a:pt x="99164" y="163948"/>
                  </a:lnTo>
                  <a:lnTo>
                    <a:pt x="99939" y="163900"/>
                  </a:lnTo>
                  <a:lnTo>
                    <a:pt x="100448" y="163851"/>
                  </a:lnTo>
                  <a:lnTo>
                    <a:pt x="101491" y="163754"/>
                  </a:lnTo>
                  <a:lnTo>
                    <a:pt x="101757" y="163754"/>
                  </a:lnTo>
                  <a:lnTo>
                    <a:pt x="104908" y="163488"/>
                  </a:lnTo>
                  <a:cubicBezTo>
                    <a:pt x="105029" y="163463"/>
                    <a:pt x="105102" y="163342"/>
                    <a:pt x="105078" y="163197"/>
                  </a:cubicBezTo>
                  <a:lnTo>
                    <a:pt x="105054" y="162785"/>
                  </a:lnTo>
                  <a:lnTo>
                    <a:pt x="115937" y="161936"/>
                  </a:lnTo>
                  <a:cubicBezTo>
                    <a:pt x="118604" y="161718"/>
                    <a:pt x="120615" y="159367"/>
                    <a:pt x="120397" y="156700"/>
                  </a:cubicBezTo>
                  <a:lnTo>
                    <a:pt x="108132" y="4452"/>
                  </a:lnTo>
                  <a:cubicBezTo>
                    <a:pt x="107925" y="1920"/>
                    <a:pt x="105816" y="0"/>
                    <a:pt x="103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095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597" y="47250"/>
              <a:ext cx="5447667" cy="6290469"/>
            </a:xfrm>
            <a:custGeom>
              <a:avLst/>
              <a:gdLst/>
              <a:ahLst/>
              <a:cxnLst/>
              <a:rect l="l" t="t" r="r" b="b"/>
              <a:pathLst>
                <a:path w="120617" h="169852" extrusionOk="0">
                  <a:moveTo>
                    <a:pt x="103300" y="0"/>
                  </a:moveTo>
                  <a:cubicBezTo>
                    <a:pt x="103167" y="0"/>
                    <a:pt x="103033" y="5"/>
                    <a:pt x="102897" y="16"/>
                  </a:cubicBezTo>
                  <a:lnTo>
                    <a:pt x="4655" y="7919"/>
                  </a:lnTo>
                  <a:cubicBezTo>
                    <a:pt x="1989" y="8137"/>
                    <a:pt x="1" y="10488"/>
                    <a:pt x="219" y="13154"/>
                  </a:cubicBezTo>
                  <a:lnTo>
                    <a:pt x="12484" y="165378"/>
                  </a:lnTo>
                  <a:cubicBezTo>
                    <a:pt x="12693" y="167924"/>
                    <a:pt x="14824" y="169851"/>
                    <a:pt x="17337" y="169851"/>
                  </a:cubicBezTo>
                  <a:cubicBezTo>
                    <a:pt x="17456" y="169851"/>
                    <a:pt x="17575" y="169847"/>
                    <a:pt x="17696" y="169838"/>
                  </a:cubicBezTo>
                  <a:lnTo>
                    <a:pt x="115962" y="161912"/>
                  </a:lnTo>
                  <a:cubicBezTo>
                    <a:pt x="118629" y="161694"/>
                    <a:pt x="120616" y="159367"/>
                    <a:pt x="120398" y="156700"/>
                  </a:cubicBezTo>
                  <a:lnTo>
                    <a:pt x="108133" y="4452"/>
                  </a:lnTo>
                  <a:cubicBezTo>
                    <a:pt x="107926" y="1920"/>
                    <a:pt x="105817" y="0"/>
                    <a:pt x="103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095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122978">
              <a:off x="486266" y="319877"/>
              <a:ext cx="372548" cy="6005546"/>
            </a:xfrm>
            <a:custGeom>
              <a:avLst/>
              <a:gdLst/>
              <a:ahLst/>
              <a:cxnLst/>
              <a:rect l="l" t="t" r="r" b="b"/>
              <a:pathLst>
                <a:path w="14642" h="162042" extrusionOk="0">
                  <a:moveTo>
                    <a:pt x="1576" y="1"/>
                  </a:moveTo>
                  <a:lnTo>
                    <a:pt x="1" y="146"/>
                  </a:lnTo>
                  <a:lnTo>
                    <a:pt x="13066" y="162041"/>
                  </a:lnTo>
                  <a:lnTo>
                    <a:pt x="14642" y="16192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22954">
              <a:off x="485527" y="324058"/>
              <a:ext cx="344516" cy="5991417"/>
            </a:xfrm>
            <a:custGeom>
              <a:avLst/>
              <a:gdLst/>
              <a:ahLst/>
              <a:cxnLst/>
              <a:rect l="l" t="t" r="r" b="b"/>
              <a:pathLst>
                <a:path w="13575" h="161945" extrusionOk="0">
                  <a:moveTo>
                    <a:pt x="461" y="1"/>
                  </a:moveTo>
                  <a:lnTo>
                    <a:pt x="1" y="49"/>
                  </a:lnTo>
                  <a:lnTo>
                    <a:pt x="13114" y="161944"/>
                  </a:lnTo>
                  <a:lnTo>
                    <a:pt x="13575" y="161896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 rot="-289913">
            <a:off x="1063815" y="1221424"/>
            <a:ext cx="4142120" cy="1625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 rot="178701">
            <a:off x="5561443" y="2373587"/>
            <a:ext cx="3042810" cy="825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36"/>
          <p:cNvGrpSpPr/>
          <p:nvPr/>
        </p:nvGrpSpPr>
        <p:grpSpPr>
          <a:xfrm>
            <a:off x="302763" y="127725"/>
            <a:ext cx="8557525" cy="4863699"/>
            <a:chOff x="302763" y="127725"/>
            <a:chExt cx="8557525" cy="4863699"/>
          </a:xfrm>
        </p:grpSpPr>
        <p:sp>
          <p:nvSpPr>
            <p:cNvPr id="591" name="Google Shape;591;p36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rgbClr val="FEF2D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8084425" y="38114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8152813" y="260282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02763" y="3968500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477150" y="44055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8092400" y="23355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 rot="-10581514">
              <a:off x="477142" y="2735673"/>
              <a:ext cx="472181" cy="984841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 rot="298797">
              <a:off x="8194688" y="558123"/>
              <a:ext cx="472173" cy="984910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7"/>
          <p:cNvSpPr/>
          <p:nvPr/>
        </p:nvSpPr>
        <p:spPr>
          <a:xfrm>
            <a:off x="407638" y="127725"/>
            <a:ext cx="4164403" cy="4863699"/>
          </a:xfrm>
          <a:custGeom>
            <a:avLst/>
            <a:gdLst/>
            <a:ahLst/>
            <a:cxnLst/>
            <a:rect l="l" t="t" r="r" b="b"/>
            <a:pathLst>
              <a:path w="102660" h="157414" extrusionOk="0">
                <a:moveTo>
                  <a:pt x="2843" y="0"/>
                </a:moveTo>
                <a:cubicBezTo>
                  <a:pt x="1274" y="0"/>
                  <a:pt x="0" y="1274"/>
                  <a:pt x="0" y="2844"/>
                </a:cubicBezTo>
                <a:lnTo>
                  <a:pt x="0" y="154570"/>
                </a:lnTo>
                <a:cubicBezTo>
                  <a:pt x="0" y="156139"/>
                  <a:pt x="1274" y="157413"/>
                  <a:pt x="2843" y="157413"/>
                </a:cubicBezTo>
                <a:lnTo>
                  <a:pt x="102659" y="157413"/>
                </a:lnTo>
                <a:lnTo>
                  <a:pt x="10265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614162" y="255650"/>
            <a:ext cx="3957989" cy="4586054"/>
          </a:xfrm>
          <a:custGeom>
            <a:avLst/>
            <a:gdLst/>
            <a:ahLst/>
            <a:cxnLst/>
            <a:rect l="l" t="t" r="r" b="b"/>
            <a:pathLst>
              <a:path w="97224" h="148428" extrusionOk="0">
                <a:moveTo>
                  <a:pt x="911" y="0"/>
                </a:moveTo>
                <a:cubicBezTo>
                  <a:pt x="410" y="0"/>
                  <a:pt x="1" y="410"/>
                  <a:pt x="1" y="910"/>
                </a:cubicBezTo>
                <a:lnTo>
                  <a:pt x="1" y="147518"/>
                </a:lnTo>
                <a:cubicBezTo>
                  <a:pt x="1" y="148019"/>
                  <a:pt x="410" y="148428"/>
                  <a:pt x="911" y="148428"/>
                </a:cubicBezTo>
                <a:lnTo>
                  <a:pt x="97223" y="148428"/>
                </a:lnTo>
                <a:lnTo>
                  <a:pt x="972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7"/>
          <p:cNvSpPr/>
          <p:nvPr/>
        </p:nvSpPr>
        <p:spPr>
          <a:xfrm>
            <a:off x="4572841" y="127725"/>
            <a:ext cx="4163510" cy="4863699"/>
          </a:xfrm>
          <a:custGeom>
            <a:avLst/>
            <a:gdLst/>
            <a:ahLst/>
            <a:cxnLst/>
            <a:rect l="l" t="t" r="r" b="b"/>
            <a:pathLst>
              <a:path w="102638" h="157414" extrusionOk="0">
                <a:moveTo>
                  <a:pt x="1" y="0"/>
                </a:moveTo>
                <a:lnTo>
                  <a:pt x="1" y="157413"/>
                </a:lnTo>
                <a:lnTo>
                  <a:pt x="99794" y="157413"/>
                </a:lnTo>
                <a:cubicBezTo>
                  <a:pt x="101364" y="157413"/>
                  <a:pt x="102637" y="156139"/>
                  <a:pt x="102637" y="154570"/>
                </a:cubicBezTo>
                <a:lnTo>
                  <a:pt x="102637" y="2844"/>
                </a:lnTo>
                <a:cubicBezTo>
                  <a:pt x="102637" y="1274"/>
                  <a:pt x="101364" y="0"/>
                  <a:pt x="99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4571938" y="255650"/>
            <a:ext cx="3957912" cy="4586054"/>
          </a:xfrm>
          <a:custGeom>
            <a:avLst/>
            <a:gdLst/>
            <a:ahLst/>
            <a:cxnLst/>
            <a:rect l="l" t="t" r="r" b="b"/>
            <a:pathLst>
              <a:path w="97246" h="148428" extrusionOk="0">
                <a:moveTo>
                  <a:pt x="0" y="0"/>
                </a:moveTo>
                <a:lnTo>
                  <a:pt x="0" y="148428"/>
                </a:lnTo>
                <a:lnTo>
                  <a:pt x="96336" y="148428"/>
                </a:lnTo>
                <a:cubicBezTo>
                  <a:pt x="96836" y="148428"/>
                  <a:pt x="97246" y="148019"/>
                  <a:pt x="97246" y="147518"/>
                </a:cubicBezTo>
                <a:lnTo>
                  <a:pt x="97246" y="910"/>
                </a:lnTo>
                <a:cubicBezTo>
                  <a:pt x="97246" y="410"/>
                  <a:pt x="96836" y="0"/>
                  <a:pt x="96336" y="0"/>
                </a:cubicBezTo>
                <a:close/>
              </a:path>
            </a:pathLst>
          </a:custGeom>
          <a:solidFill>
            <a:srgbClr val="DED4B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701531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888" y="0"/>
                </a:moveTo>
                <a:cubicBezTo>
                  <a:pt x="387" y="0"/>
                  <a:pt x="0" y="410"/>
                  <a:pt x="0" y="910"/>
                </a:cubicBezTo>
                <a:lnTo>
                  <a:pt x="0" y="149770"/>
                </a:lnTo>
                <a:cubicBezTo>
                  <a:pt x="0" y="150270"/>
                  <a:pt x="387" y="150680"/>
                  <a:pt x="888" y="150680"/>
                </a:cubicBezTo>
                <a:lnTo>
                  <a:pt x="92992" y="149542"/>
                </a:lnTo>
                <a:lnTo>
                  <a:pt x="92992" y="1137"/>
                </a:lnTo>
                <a:lnTo>
                  <a:pt x="8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7"/>
          <p:cNvSpPr/>
          <p:nvPr/>
        </p:nvSpPr>
        <p:spPr>
          <a:xfrm>
            <a:off x="4571458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92105" y="0"/>
                </a:moveTo>
                <a:lnTo>
                  <a:pt x="0" y="1137"/>
                </a:lnTo>
                <a:lnTo>
                  <a:pt x="0" y="149542"/>
                </a:lnTo>
                <a:lnTo>
                  <a:pt x="92105" y="150680"/>
                </a:lnTo>
                <a:cubicBezTo>
                  <a:pt x="92605" y="150680"/>
                  <a:pt x="92992" y="150270"/>
                  <a:pt x="92992" y="149770"/>
                </a:cubicBezTo>
                <a:lnTo>
                  <a:pt x="92992" y="910"/>
                </a:lnTo>
                <a:cubicBezTo>
                  <a:pt x="92992" y="410"/>
                  <a:pt x="92605" y="0"/>
                  <a:pt x="921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7"/>
          <p:cNvSpPr/>
          <p:nvPr/>
        </p:nvSpPr>
        <p:spPr>
          <a:xfrm rot="5400000">
            <a:off x="3362987" y="736344"/>
            <a:ext cx="2533983" cy="3541194"/>
          </a:xfrm>
          <a:custGeom>
            <a:avLst/>
            <a:gdLst/>
            <a:ahLst/>
            <a:cxnLst/>
            <a:rect l="l" t="t" r="r" b="b"/>
            <a:pathLst>
              <a:path w="119598" h="167136" extrusionOk="0">
                <a:moveTo>
                  <a:pt x="12289" y="1"/>
                </a:moveTo>
                <a:lnTo>
                  <a:pt x="11344" y="6085"/>
                </a:lnTo>
                <a:lnTo>
                  <a:pt x="15344" y="6400"/>
                </a:lnTo>
                <a:cubicBezTo>
                  <a:pt x="15497" y="5574"/>
                  <a:pt x="16397" y="5372"/>
                  <a:pt x="17306" y="5372"/>
                </a:cubicBezTo>
                <a:cubicBezTo>
                  <a:pt x="17545" y="5372"/>
                  <a:pt x="17784" y="5386"/>
                  <a:pt x="18010" y="5406"/>
                </a:cubicBezTo>
                <a:cubicBezTo>
                  <a:pt x="18024" y="5406"/>
                  <a:pt x="18038" y="5406"/>
                  <a:pt x="18052" y="5406"/>
                </a:cubicBezTo>
                <a:cubicBezTo>
                  <a:pt x="19269" y="5406"/>
                  <a:pt x="20239" y="6439"/>
                  <a:pt x="20167" y="7661"/>
                </a:cubicBezTo>
                <a:cubicBezTo>
                  <a:pt x="20080" y="8774"/>
                  <a:pt x="19147" y="9632"/>
                  <a:pt x="18077" y="9632"/>
                </a:cubicBezTo>
                <a:cubicBezTo>
                  <a:pt x="17959" y="9632"/>
                  <a:pt x="17839" y="9621"/>
                  <a:pt x="17719" y="9600"/>
                </a:cubicBezTo>
                <a:cubicBezTo>
                  <a:pt x="16628" y="9527"/>
                  <a:pt x="15344" y="7903"/>
                  <a:pt x="15319" y="6836"/>
                </a:cubicBezTo>
                <a:lnTo>
                  <a:pt x="10423" y="6012"/>
                </a:lnTo>
                <a:lnTo>
                  <a:pt x="11417" y="14520"/>
                </a:lnTo>
                <a:lnTo>
                  <a:pt x="15586" y="15757"/>
                </a:lnTo>
                <a:cubicBezTo>
                  <a:pt x="15737" y="14832"/>
                  <a:pt x="16154" y="14480"/>
                  <a:pt x="16991" y="14480"/>
                </a:cubicBezTo>
                <a:cubicBezTo>
                  <a:pt x="17098" y="14480"/>
                  <a:pt x="17211" y="14485"/>
                  <a:pt x="17331" y="14496"/>
                </a:cubicBezTo>
                <a:cubicBezTo>
                  <a:pt x="18446" y="14642"/>
                  <a:pt x="19222" y="15635"/>
                  <a:pt x="19149" y="16726"/>
                </a:cubicBezTo>
                <a:cubicBezTo>
                  <a:pt x="19052" y="17841"/>
                  <a:pt x="18155" y="18690"/>
                  <a:pt x="17040" y="18714"/>
                </a:cubicBezTo>
                <a:cubicBezTo>
                  <a:pt x="15950" y="18617"/>
                  <a:pt x="15756" y="17453"/>
                  <a:pt x="15731" y="16387"/>
                </a:cubicBezTo>
                <a:lnTo>
                  <a:pt x="11078" y="16387"/>
                </a:lnTo>
                <a:lnTo>
                  <a:pt x="11078" y="24580"/>
                </a:lnTo>
                <a:lnTo>
                  <a:pt x="14423" y="25331"/>
                </a:lnTo>
                <a:cubicBezTo>
                  <a:pt x="14600" y="24309"/>
                  <a:pt x="15491" y="23592"/>
                  <a:pt x="16498" y="23592"/>
                </a:cubicBezTo>
                <a:cubicBezTo>
                  <a:pt x="16589" y="23592"/>
                  <a:pt x="16681" y="23598"/>
                  <a:pt x="16774" y="23610"/>
                </a:cubicBezTo>
                <a:cubicBezTo>
                  <a:pt x="17889" y="23731"/>
                  <a:pt x="18689" y="24725"/>
                  <a:pt x="18616" y="25864"/>
                </a:cubicBezTo>
                <a:cubicBezTo>
                  <a:pt x="18520" y="26964"/>
                  <a:pt x="17599" y="27828"/>
                  <a:pt x="16504" y="27828"/>
                </a:cubicBezTo>
                <a:cubicBezTo>
                  <a:pt x="16489" y="27828"/>
                  <a:pt x="16474" y="27828"/>
                  <a:pt x="16459" y="27828"/>
                </a:cubicBezTo>
                <a:cubicBezTo>
                  <a:pt x="15319" y="27804"/>
                  <a:pt x="14423" y="26907"/>
                  <a:pt x="14374" y="25767"/>
                </a:cubicBezTo>
                <a:lnTo>
                  <a:pt x="10399" y="25477"/>
                </a:lnTo>
                <a:lnTo>
                  <a:pt x="9793" y="34227"/>
                </a:lnTo>
                <a:lnTo>
                  <a:pt x="13986" y="34906"/>
                </a:lnTo>
                <a:cubicBezTo>
                  <a:pt x="14175" y="33892"/>
                  <a:pt x="14845" y="32673"/>
                  <a:pt x="15884" y="32673"/>
                </a:cubicBezTo>
                <a:cubicBezTo>
                  <a:pt x="15914" y="32673"/>
                  <a:pt x="15944" y="32674"/>
                  <a:pt x="15974" y="32676"/>
                </a:cubicBezTo>
                <a:cubicBezTo>
                  <a:pt x="15988" y="32675"/>
                  <a:pt x="16001" y="32675"/>
                  <a:pt x="16015" y="32675"/>
                </a:cubicBezTo>
                <a:cubicBezTo>
                  <a:pt x="17232" y="32675"/>
                  <a:pt x="18203" y="33732"/>
                  <a:pt x="18131" y="34954"/>
                </a:cubicBezTo>
                <a:cubicBezTo>
                  <a:pt x="18043" y="36077"/>
                  <a:pt x="17095" y="36920"/>
                  <a:pt x="15996" y="36920"/>
                </a:cubicBezTo>
                <a:cubicBezTo>
                  <a:pt x="15885" y="36920"/>
                  <a:pt x="15772" y="36911"/>
                  <a:pt x="15659" y="36893"/>
                </a:cubicBezTo>
                <a:cubicBezTo>
                  <a:pt x="14568" y="36821"/>
                  <a:pt x="14083" y="36336"/>
                  <a:pt x="14059" y="35269"/>
                </a:cubicBezTo>
                <a:lnTo>
                  <a:pt x="8944" y="35730"/>
                </a:lnTo>
                <a:lnTo>
                  <a:pt x="9284" y="41475"/>
                </a:lnTo>
                <a:lnTo>
                  <a:pt x="13283" y="42250"/>
                </a:lnTo>
                <a:cubicBezTo>
                  <a:pt x="13463" y="41286"/>
                  <a:pt x="14991" y="40737"/>
                  <a:pt x="16082" y="40737"/>
                </a:cubicBezTo>
                <a:cubicBezTo>
                  <a:pt x="16170" y="40737"/>
                  <a:pt x="16256" y="40740"/>
                  <a:pt x="16337" y="40747"/>
                </a:cubicBezTo>
                <a:cubicBezTo>
                  <a:pt x="17501" y="40820"/>
                  <a:pt x="17331" y="42905"/>
                  <a:pt x="17259" y="44068"/>
                </a:cubicBezTo>
                <a:cubicBezTo>
                  <a:pt x="17115" y="45143"/>
                  <a:pt x="16219" y="45935"/>
                  <a:pt x="15149" y="45935"/>
                </a:cubicBezTo>
                <a:cubicBezTo>
                  <a:pt x="15133" y="45935"/>
                  <a:pt x="15117" y="45935"/>
                  <a:pt x="15101" y="45935"/>
                </a:cubicBezTo>
                <a:cubicBezTo>
                  <a:pt x="14010" y="45910"/>
                  <a:pt x="13114" y="45086"/>
                  <a:pt x="13041" y="43996"/>
                </a:cubicBezTo>
                <a:lnTo>
                  <a:pt x="9235" y="41959"/>
                </a:lnTo>
                <a:lnTo>
                  <a:pt x="9138" y="52770"/>
                </a:lnTo>
                <a:lnTo>
                  <a:pt x="12411" y="52601"/>
                </a:lnTo>
                <a:cubicBezTo>
                  <a:pt x="12662" y="51474"/>
                  <a:pt x="13551" y="50949"/>
                  <a:pt x="14444" y="50949"/>
                </a:cubicBezTo>
                <a:cubicBezTo>
                  <a:pt x="15529" y="50949"/>
                  <a:pt x="16620" y="51724"/>
                  <a:pt x="16580" y="53134"/>
                </a:cubicBezTo>
                <a:cubicBezTo>
                  <a:pt x="16510" y="54247"/>
                  <a:pt x="16352" y="55249"/>
                  <a:pt x="15320" y="55249"/>
                </a:cubicBezTo>
                <a:cubicBezTo>
                  <a:pt x="15273" y="55249"/>
                  <a:pt x="15224" y="55247"/>
                  <a:pt x="15174" y="55243"/>
                </a:cubicBezTo>
                <a:cubicBezTo>
                  <a:pt x="14083" y="55170"/>
                  <a:pt x="13235" y="54297"/>
                  <a:pt x="13211" y="53207"/>
                </a:cubicBezTo>
                <a:lnTo>
                  <a:pt x="9235" y="52916"/>
                </a:lnTo>
                <a:lnTo>
                  <a:pt x="7732" y="61399"/>
                </a:lnTo>
                <a:lnTo>
                  <a:pt x="11732" y="61690"/>
                </a:lnTo>
                <a:cubicBezTo>
                  <a:pt x="11910" y="60668"/>
                  <a:pt x="12801" y="59951"/>
                  <a:pt x="13807" y="59951"/>
                </a:cubicBezTo>
                <a:cubicBezTo>
                  <a:pt x="13898" y="59951"/>
                  <a:pt x="13991" y="59957"/>
                  <a:pt x="14083" y="59969"/>
                </a:cubicBezTo>
                <a:cubicBezTo>
                  <a:pt x="15198" y="60115"/>
                  <a:pt x="15998" y="61109"/>
                  <a:pt x="15925" y="62224"/>
                </a:cubicBezTo>
                <a:cubicBezTo>
                  <a:pt x="15830" y="63347"/>
                  <a:pt x="14909" y="64188"/>
                  <a:pt x="13815" y="64188"/>
                </a:cubicBezTo>
                <a:cubicBezTo>
                  <a:pt x="13799" y="64188"/>
                  <a:pt x="13784" y="64187"/>
                  <a:pt x="13768" y="64187"/>
                </a:cubicBezTo>
                <a:cubicBezTo>
                  <a:pt x="12629" y="64163"/>
                  <a:pt x="11732" y="63266"/>
                  <a:pt x="11683" y="62151"/>
                </a:cubicBezTo>
                <a:lnTo>
                  <a:pt x="7708" y="61836"/>
                </a:lnTo>
                <a:lnTo>
                  <a:pt x="7054" y="70489"/>
                </a:lnTo>
                <a:lnTo>
                  <a:pt x="11296" y="69835"/>
                </a:lnTo>
                <a:cubicBezTo>
                  <a:pt x="11422" y="69141"/>
                  <a:pt x="11764" y="68991"/>
                  <a:pt x="12288" y="68991"/>
                </a:cubicBezTo>
                <a:cubicBezTo>
                  <a:pt x="12569" y="68991"/>
                  <a:pt x="12903" y="69034"/>
                  <a:pt x="13283" y="69059"/>
                </a:cubicBezTo>
                <a:cubicBezTo>
                  <a:pt x="13297" y="69059"/>
                  <a:pt x="13311" y="69059"/>
                  <a:pt x="13326" y="69059"/>
                </a:cubicBezTo>
                <a:cubicBezTo>
                  <a:pt x="14542" y="69059"/>
                  <a:pt x="15512" y="70092"/>
                  <a:pt x="15441" y="71338"/>
                </a:cubicBezTo>
                <a:cubicBezTo>
                  <a:pt x="15353" y="72460"/>
                  <a:pt x="14405" y="73303"/>
                  <a:pt x="13305" y="73303"/>
                </a:cubicBezTo>
                <a:cubicBezTo>
                  <a:pt x="13194" y="73303"/>
                  <a:pt x="13082" y="73295"/>
                  <a:pt x="12968" y="73277"/>
                </a:cubicBezTo>
                <a:cubicBezTo>
                  <a:pt x="11877" y="73180"/>
                  <a:pt x="11805" y="72089"/>
                  <a:pt x="11756" y="71023"/>
                </a:cubicBezTo>
                <a:lnTo>
                  <a:pt x="7030" y="70926"/>
                </a:lnTo>
                <a:lnTo>
                  <a:pt x="7320" y="79409"/>
                </a:lnTo>
                <a:lnTo>
                  <a:pt x="10908" y="79434"/>
                </a:lnTo>
                <a:cubicBezTo>
                  <a:pt x="11093" y="78437"/>
                  <a:pt x="12232" y="77684"/>
                  <a:pt x="13286" y="77684"/>
                </a:cubicBezTo>
                <a:cubicBezTo>
                  <a:pt x="13334" y="77684"/>
                  <a:pt x="13381" y="77685"/>
                  <a:pt x="13429" y="77688"/>
                </a:cubicBezTo>
                <a:cubicBezTo>
                  <a:pt x="14592" y="77785"/>
                  <a:pt x="14641" y="79264"/>
                  <a:pt x="14544" y="80427"/>
                </a:cubicBezTo>
                <a:cubicBezTo>
                  <a:pt x="14475" y="81532"/>
                  <a:pt x="13554" y="82374"/>
                  <a:pt x="12466" y="82374"/>
                </a:cubicBezTo>
                <a:cubicBezTo>
                  <a:pt x="12408" y="82374"/>
                  <a:pt x="12349" y="82372"/>
                  <a:pt x="12289" y="82367"/>
                </a:cubicBezTo>
                <a:cubicBezTo>
                  <a:pt x="11199" y="82294"/>
                  <a:pt x="10787" y="81567"/>
                  <a:pt x="10762" y="80500"/>
                </a:cubicBezTo>
                <a:lnTo>
                  <a:pt x="6351" y="80040"/>
                </a:lnTo>
                <a:lnTo>
                  <a:pt x="6181" y="89251"/>
                </a:lnTo>
                <a:lnTo>
                  <a:pt x="10181" y="89541"/>
                </a:lnTo>
                <a:cubicBezTo>
                  <a:pt x="10366" y="88546"/>
                  <a:pt x="11259" y="87816"/>
                  <a:pt x="12268" y="87816"/>
                </a:cubicBezTo>
                <a:cubicBezTo>
                  <a:pt x="12315" y="87816"/>
                  <a:pt x="12363" y="87817"/>
                  <a:pt x="12411" y="87820"/>
                </a:cubicBezTo>
                <a:cubicBezTo>
                  <a:pt x="13574" y="87917"/>
                  <a:pt x="14471" y="87845"/>
                  <a:pt x="14374" y="89008"/>
                </a:cubicBezTo>
                <a:cubicBezTo>
                  <a:pt x="14303" y="90144"/>
                  <a:pt x="13308" y="92042"/>
                  <a:pt x="12179" y="92042"/>
                </a:cubicBezTo>
                <a:cubicBezTo>
                  <a:pt x="12151" y="92042"/>
                  <a:pt x="12123" y="92040"/>
                  <a:pt x="12096" y="92038"/>
                </a:cubicBezTo>
                <a:cubicBezTo>
                  <a:pt x="11005" y="91941"/>
                  <a:pt x="10496" y="91505"/>
                  <a:pt x="10472" y="90438"/>
                </a:cubicBezTo>
                <a:lnTo>
                  <a:pt x="6496" y="90147"/>
                </a:lnTo>
                <a:lnTo>
                  <a:pt x="5018" y="97759"/>
                </a:lnTo>
                <a:lnTo>
                  <a:pt x="9017" y="98074"/>
                </a:lnTo>
                <a:cubicBezTo>
                  <a:pt x="9200" y="97069"/>
                  <a:pt x="10049" y="96344"/>
                  <a:pt x="11058" y="96344"/>
                </a:cubicBezTo>
                <a:cubicBezTo>
                  <a:pt x="11121" y="96344"/>
                  <a:pt x="11184" y="96347"/>
                  <a:pt x="11247" y="96353"/>
                </a:cubicBezTo>
                <a:cubicBezTo>
                  <a:pt x="12411" y="96425"/>
                  <a:pt x="13598" y="96595"/>
                  <a:pt x="13501" y="97759"/>
                </a:cubicBezTo>
                <a:cubicBezTo>
                  <a:pt x="13430" y="98898"/>
                  <a:pt x="12150" y="100573"/>
                  <a:pt x="11004" y="100573"/>
                </a:cubicBezTo>
                <a:cubicBezTo>
                  <a:pt x="10980" y="100573"/>
                  <a:pt x="10956" y="100572"/>
                  <a:pt x="10932" y="100570"/>
                </a:cubicBezTo>
                <a:cubicBezTo>
                  <a:pt x="9841" y="100473"/>
                  <a:pt x="8969" y="100086"/>
                  <a:pt x="8944" y="99019"/>
                </a:cubicBezTo>
                <a:lnTo>
                  <a:pt x="4993" y="98219"/>
                </a:lnTo>
                <a:lnTo>
                  <a:pt x="4363" y="106873"/>
                </a:lnTo>
                <a:lnTo>
                  <a:pt x="8484" y="106630"/>
                </a:lnTo>
                <a:cubicBezTo>
                  <a:pt x="8656" y="105706"/>
                  <a:pt x="9304" y="105430"/>
                  <a:pt x="10210" y="105430"/>
                </a:cubicBezTo>
                <a:cubicBezTo>
                  <a:pt x="10325" y="105430"/>
                  <a:pt x="10445" y="105434"/>
                  <a:pt x="10568" y="105443"/>
                </a:cubicBezTo>
                <a:cubicBezTo>
                  <a:pt x="12411" y="105564"/>
                  <a:pt x="13211" y="107818"/>
                  <a:pt x="11877" y="109078"/>
                </a:cubicBezTo>
                <a:cubicBezTo>
                  <a:pt x="11456" y="109492"/>
                  <a:pt x="10942" y="109677"/>
                  <a:pt x="10436" y="109677"/>
                </a:cubicBezTo>
                <a:cubicBezTo>
                  <a:pt x="9372" y="109677"/>
                  <a:pt x="8347" y="108857"/>
                  <a:pt x="8314" y="107624"/>
                </a:cubicBezTo>
                <a:lnTo>
                  <a:pt x="4315" y="107309"/>
                </a:lnTo>
                <a:lnTo>
                  <a:pt x="3684" y="115962"/>
                </a:lnTo>
                <a:lnTo>
                  <a:pt x="7514" y="115575"/>
                </a:lnTo>
                <a:cubicBezTo>
                  <a:pt x="7671" y="114715"/>
                  <a:pt x="8409" y="114501"/>
                  <a:pt x="9261" y="114501"/>
                </a:cubicBezTo>
                <a:cubicBezTo>
                  <a:pt x="9466" y="114501"/>
                  <a:pt x="9678" y="114514"/>
                  <a:pt x="9890" y="114532"/>
                </a:cubicBezTo>
                <a:cubicBezTo>
                  <a:pt x="11053" y="114605"/>
                  <a:pt x="11926" y="115623"/>
                  <a:pt x="11853" y="116787"/>
                </a:cubicBezTo>
                <a:cubicBezTo>
                  <a:pt x="11769" y="117800"/>
                  <a:pt x="11776" y="118115"/>
                  <a:pt x="11026" y="118115"/>
                </a:cubicBezTo>
                <a:cubicBezTo>
                  <a:pt x="10915" y="118115"/>
                  <a:pt x="10788" y="118108"/>
                  <a:pt x="10641" y="118096"/>
                </a:cubicBezTo>
                <a:cubicBezTo>
                  <a:pt x="9550" y="118023"/>
                  <a:pt x="7660" y="117780"/>
                  <a:pt x="7636" y="116714"/>
                </a:cubicBezTo>
                <a:lnTo>
                  <a:pt x="3660" y="116399"/>
                </a:lnTo>
                <a:lnTo>
                  <a:pt x="3660" y="116399"/>
                </a:lnTo>
                <a:lnTo>
                  <a:pt x="4048" y="124422"/>
                </a:lnTo>
                <a:lnTo>
                  <a:pt x="8023" y="124713"/>
                </a:lnTo>
                <a:cubicBezTo>
                  <a:pt x="8206" y="123708"/>
                  <a:pt x="9077" y="122983"/>
                  <a:pt x="10088" y="122983"/>
                </a:cubicBezTo>
                <a:cubicBezTo>
                  <a:pt x="10151" y="122983"/>
                  <a:pt x="10214" y="122986"/>
                  <a:pt x="10278" y="122992"/>
                </a:cubicBezTo>
                <a:cubicBezTo>
                  <a:pt x="11441" y="123065"/>
                  <a:pt x="11271" y="124713"/>
                  <a:pt x="11174" y="125876"/>
                </a:cubicBezTo>
                <a:cubicBezTo>
                  <a:pt x="11117" y="126791"/>
                  <a:pt x="10491" y="126972"/>
                  <a:pt x="9660" y="126972"/>
                </a:cubicBezTo>
                <a:cubicBezTo>
                  <a:pt x="9434" y="126972"/>
                  <a:pt x="9193" y="126958"/>
                  <a:pt x="8944" y="126943"/>
                </a:cubicBezTo>
                <a:cubicBezTo>
                  <a:pt x="7854" y="126846"/>
                  <a:pt x="8023" y="126216"/>
                  <a:pt x="7999" y="125149"/>
                </a:cubicBezTo>
                <a:lnTo>
                  <a:pt x="4024" y="124858"/>
                </a:lnTo>
                <a:lnTo>
                  <a:pt x="3030" y="133391"/>
                </a:lnTo>
                <a:lnTo>
                  <a:pt x="6327" y="134433"/>
                </a:lnTo>
                <a:cubicBezTo>
                  <a:pt x="6504" y="133411"/>
                  <a:pt x="7395" y="132694"/>
                  <a:pt x="8402" y="132694"/>
                </a:cubicBezTo>
                <a:cubicBezTo>
                  <a:pt x="8493" y="132694"/>
                  <a:pt x="8585" y="132700"/>
                  <a:pt x="8678" y="132712"/>
                </a:cubicBezTo>
                <a:cubicBezTo>
                  <a:pt x="9793" y="132857"/>
                  <a:pt x="10593" y="133851"/>
                  <a:pt x="10520" y="134966"/>
                </a:cubicBezTo>
                <a:cubicBezTo>
                  <a:pt x="10424" y="136090"/>
                  <a:pt x="9504" y="136930"/>
                  <a:pt x="8409" y="136930"/>
                </a:cubicBezTo>
                <a:cubicBezTo>
                  <a:pt x="8394" y="136930"/>
                  <a:pt x="8378" y="136930"/>
                  <a:pt x="8363" y="136930"/>
                </a:cubicBezTo>
                <a:cubicBezTo>
                  <a:pt x="7223" y="136905"/>
                  <a:pt x="6327" y="136008"/>
                  <a:pt x="6278" y="134893"/>
                </a:cubicBezTo>
                <a:lnTo>
                  <a:pt x="2545" y="134118"/>
                </a:lnTo>
                <a:lnTo>
                  <a:pt x="1648" y="143232"/>
                </a:lnTo>
                <a:lnTo>
                  <a:pt x="5648" y="143547"/>
                </a:lnTo>
                <a:cubicBezTo>
                  <a:pt x="5833" y="142528"/>
                  <a:pt x="6704" y="141797"/>
                  <a:pt x="7732" y="141797"/>
                </a:cubicBezTo>
                <a:cubicBezTo>
                  <a:pt x="7781" y="141797"/>
                  <a:pt x="7829" y="141798"/>
                  <a:pt x="7878" y="141802"/>
                </a:cubicBezTo>
                <a:cubicBezTo>
                  <a:pt x="9041" y="141899"/>
                  <a:pt x="10981" y="142408"/>
                  <a:pt x="10908" y="143571"/>
                </a:cubicBezTo>
                <a:cubicBezTo>
                  <a:pt x="10814" y="144698"/>
                  <a:pt x="9311" y="146097"/>
                  <a:pt x="8160" y="146097"/>
                </a:cubicBezTo>
                <a:cubicBezTo>
                  <a:pt x="8122" y="146097"/>
                  <a:pt x="8085" y="146095"/>
                  <a:pt x="8048" y="146092"/>
                </a:cubicBezTo>
                <a:cubicBezTo>
                  <a:pt x="6957" y="146019"/>
                  <a:pt x="6569" y="145462"/>
                  <a:pt x="6545" y="144395"/>
                </a:cubicBezTo>
                <a:lnTo>
                  <a:pt x="2400" y="144589"/>
                </a:lnTo>
                <a:lnTo>
                  <a:pt x="1261" y="148565"/>
                </a:lnTo>
                <a:lnTo>
                  <a:pt x="5187" y="151958"/>
                </a:lnTo>
                <a:cubicBezTo>
                  <a:pt x="5376" y="150918"/>
                  <a:pt x="6349" y="149556"/>
                  <a:pt x="7409" y="149556"/>
                </a:cubicBezTo>
                <a:cubicBezTo>
                  <a:pt x="7436" y="149556"/>
                  <a:pt x="7463" y="149557"/>
                  <a:pt x="7490" y="149558"/>
                </a:cubicBezTo>
                <a:cubicBezTo>
                  <a:pt x="9041" y="149680"/>
                  <a:pt x="9357" y="151231"/>
                  <a:pt x="9163" y="153170"/>
                </a:cubicBezTo>
                <a:cubicBezTo>
                  <a:pt x="9048" y="154274"/>
                  <a:pt x="8147" y="155117"/>
                  <a:pt x="7060" y="155117"/>
                </a:cubicBezTo>
                <a:cubicBezTo>
                  <a:pt x="7002" y="155117"/>
                  <a:pt x="6943" y="155114"/>
                  <a:pt x="6884" y="155109"/>
                </a:cubicBezTo>
                <a:cubicBezTo>
                  <a:pt x="5793" y="155036"/>
                  <a:pt x="4872" y="154503"/>
                  <a:pt x="4824" y="153461"/>
                </a:cubicBezTo>
                <a:lnTo>
                  <a:pt x="1164" y="151910"/>
                </a:lnTo>
                <a:lnTo>
                  <a:pt x="0" y="157460"/>
                </a:lnTo>
                <a:lnTo>
                  <a:pt x="102169" y="167083"/>
                </a:lnTo>
                <a:lnTo>
                  <a:pt x="102872" y="167132"/>
                </a:lnTo>
                <a:cubicBezTo>
                  <a:pt x="102934" y="167134"/>
                  <a:pt x="102995" y="167135"/>
                  <a:pt x="103056" y="167135"/>
                </a:cubicBezTo>
                <a:cubicBezTo>
                  <a:pt x="105812" y="167135"/>
                  <a:pt x="108137" y="165010"/>
                  <a:pt x="108350" y="162236"/>
                </a:cubicBezTo>
                <a:lnTo>
                  <a:pt x="108350" y="162090"/>
                </a:lnTo>
                <a:lnTo>
                  <a:pt x="119452" y="13236"/>
                </a:lnTo>
                <a:lnTo>
                  <a:pt x="119452" y="13211"/>
                </a:lnTo>
                <a:cubicBezTo>
                  <a:pt x="119597" y="10327"/>
                  <a:pt x="117464" y="7855"/>
                  <a:pt x="114580" y="7612"/>
                </a:cubicBezTo>
                <a:lnTo>
                  <a:pt x="114386" y="7612"/>
                </a:lnTo>
                <a:lnTo>
                  <a:pt x="122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1"/>
          <p:cNvGrpSpPr/>
          <p:nvPr/>
        </p:nvGrpSpPr>
        <p:grpSpPr>
          <a:xfrm>
            <a:off x="146650" y="127725"/>
            <a:ext cx="8742463" cy="4863699"/>
            <a:chOff x="146650" y="127725"/>
            <a:chExt cx="8742463" cy="4863699"/>
          </a:xfrm>
        </p:grpSpPr>
        <p:sp>
          <p:nvSpPr>
            <p:cNvPr id="141" name="Google Shape;141;p11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10519566">
              <a:off x="477104" y="378723"/>
              <a:ext cx="472189" cy="984833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rot="240695">
              <a:off x="8230282" y="3201948"/>
              <a:ext cx="472195" cy="984894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8196413" y="1570050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477138" y="151857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30700" y="2886000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146650" y="262447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8204400" y="433350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7009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45719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1"/>
          <p:cNvSpPr txBox="1">
            <a:spLocks noGrp="1"/>
          </p:cNvSpPr>
          <p:nvPr>
            <p:ph type="title" hasCustomPrompt="1"/>
          </p:nvPr>
        </p:nvSpPr>
        <p:spPr>
          <a:xfrm rot="445706">
            <a:off x="2814581" y="1013650"/>
            <a:ext cx="4995829" cy="1963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5" name="Google Shape;155;p11"/>
          <p:cNvSpPr txBox="1">
            <a:spLocks noGrp="1"/>
          </p:cNvSpPr>
          <p:nvPr>
            <p:ph type="subTitle" idx="1"/>
          </p:nvPr>
        </p:nvSpPr>
        <p:spPr>
          <a:xfrm>
            <a:off x="1210125" y="3670100"/>
            <a:ext cx="30240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5"/>
          <p:cNvGrpSpPr/>
          <p:nvPr/>
        </p:nvGrpSpPr>
        <p:grpSpPr>
          <a:xfrm>
            <a:off x="407638" y="127725"/>
            <a:ext cx="8376887" cy="4863699"/>
            <a:chOff x="407638" y="127725"/>
            <a:chExt cx="8376887" cy="4863699"/>
          </a:xfrm>
        </p:grpSpPr>
        <p:sp>
          <p:nvSpPr>
            <p:cNvPr id="212" name="Google Shape;212;p15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rgbClr val="FEF2D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520413" y="19195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77138" y="1518575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528100" y="4033575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477150" y="44055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8107775" y="10238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5"/>
          <p:cNvSpPr txBox="1">
            <a:spLocks noGrp="1"/>
          </p:cNvSpPr>
          <p:nvPr>
            <p:ph type="ctrTitle"/>
          </p:nvPr>
        </p:nvSpPr>
        <p:spPr>
          <a:xfrm>
            <a:off x="713225" y="351272"/>
            <a:ext cx="77175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0"/>
          <p:cNvGrpSpPr/>
          <p:nvPr/>
        </p:nvGrpSpPr>
        <p:grpSpPr>
          <a:xfrm>
            <a:off x="194363" y="127725"/>
            <a:ext cx="8590166" cy="4863699"/>
            <a:chOff x="194363" y="127725"/>
            <a:chExt cx="8590166" cy="4863699"/>
          </a:xfrm>
        </p:grpSpPr>
        <p:sp>
          <p:nvSpPr>
            <p:cNvPr id="288" name="Google Shape;288;p20"/>
            <p:cNvSpPr/>
            <p:nvPr/>
          </p:nvSpPr>
          <p:spPr>
            <a:xfrm>
              <a:off x="407638" y="127725"/>
              <a:ext cx="4164403" cy="4863699"/>
            </a:xfrm>
            <a:custGeom>
              <a:avLst/>
              <a:gdLst/>
              <a:ahLst/>
              <a:cxnLst/>
              <a:rect l="l" t="t" r="r" b="b"/>
              <a:pathLst>
                <a:path w="102660" h="157414" extrusionOk="0">
                  <a:moveTo>
                    <a:pt x="2843" y="0"/>
                  </a:moveTo>
                  <a:cubicBezTo>
                    <a:pt x="1274" y="0"/>
                    <a:pt x="0" y="1274"/>
                    <a:pt x="0" y="2844"/>
                  </a:cubicBezTo>
                  <a:lnTo>
                    <a:pt x="0" y="154570"/>
                  </a:lnTo>
                  <a:cubicBezTo>
                    <a:pt x="0" y="156139"/>
                    <a:pt x="1274" y="157413"/>
                    <a:pt x="2843" y="157413"/>
                  </a:cubicBezTo>
                  <a:lnTo>
                    <a:pt x="102659" y="157413"/>
                  </a:lnTo>
                  <a:lnTo>
                    <a:pt x="1026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614162" y="255650"/>
              <a:ext cx="3957989" cy="4586054"/>
            </a:xfrm>
            <a:custGeom>
              <a:avLst/>
              <a:gdLst/>
              <a:ahLst/>
              <a:cxnLst/>
              <a:rect l="l" t="t" r="r" b="b"/>
              <a:pathLst>
                <a:path w="97224" h="148428" extrusionOk="0">
                  <a:moveTo>
                    <a:pt x="911" y="0"/>
                  </a:moveTo>
                  <a:cubicBezTo>
                    <a:pt x="410" y="0"/>
                    <a:pt x="1" y="410"/>
                    <a:pt x="1" y="910"/>
                  </a:cubicBezTo>
                  <a:lnTo>
                    <a:pt x="1" y="147518"/>
                  </a:lnTo>
                  <a:cubicBezTo>
                    <a:pt x="1" y="148019"/>
                    <a:pt x="410" y="148428"/>
                    <a:pt x="911" y="148428"/>
                  </a:cubicBezTo>
                  <a:lnTo>
                    <a:pt x="97223" y="148428"/>
                  </a:lnTo>
                  <a:lnTo>
                    <a:pt x="97223" y="0"/>
                  </a:lnTo>
                  <a:close/>
                </a:path>
              </a:pathLst>
            </a:custGeom>
            <a:solidFill>
              <a:srgbClr val="FEF2D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4572841" y="127725"/>
              <a:ext cx="4163510" cy="4863699"/>
            </a:xfrm>
            <a:custGeom>
              <a:avLst/>
              <a:gdLst/>
              <a:ahLst/>
              <a:cxnLst/>
              <a:rect l="l" t="t" r="r" b="b"/>
              <a:pathLst>
                <a:path w="102638" h="157414" extrusionOk="0">
                  <a:moveTo>
                    <a:pt x="1" y="0"/>
                  </a:moveTo>
                  <a:lnTo>
                    <a:pt x="1" y="157413"/>
                  </a:lnTo>
                  <a:lnTo>
                    <a:pt x="99794" y="157413"/>
                  </a:lnTo>
                  <a:cubicBezTo>
                    <a:pt x="101364" y="157413"/>
                    <a:pt x="102637" y="156139"/>
                    <a:pt x="102637" y="154570"/>
                  </a:cubicBezTo>
                  <a:lnTo>
                    <a:pt x="102637" y="2844"/>
                  </a:lnTo>
                  <a:cubicBezTo>
                    <a:pt x="102637" y="1274"/>
                    <a:pt x="101364" y="0"/>
                    <a:pt x="99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194363" y="905125"/>
              <a:ext cx="692700" cy="262750"/>
            </a:xfrm>
            <a:custGeom>
              <a:avLst/>
              <a:gdLst/>
              <a:ahLst/>
              <a:cxnLst/>
              <a:rect l="l" t="t" r="r" b="b"/>
              <a:pathLst>
                <a:path w="27708" h="10510" extrusionOk="0">
                  <a:moveTo>
                    <a:pt x="26979" y="0"/>
                  </a:moveTo>
                  <a:lnTo>
                    <a:pt x="1" y="2434"/>
                  </a:lnTo>
                  <a:lnTo>
                    <a:pt x="729" y="10509"/>
                  </a:lnTo>
                  <a:lnTo>
                    <a:pt x="27707" y="8098"/>
                  </a:lnTo>
                  <a:lnTo>
                    <a:pt x="269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4571938" y="255650"/>
              <a:ext cx="3957912" cy="4586054"/>
            </a:xfrm>
            <a:custGeom>
              <a:avLst/>
              <a:gdLst/>
              <a:ahLst/>
              <a:cxnLst/>
              <a:rect l="l" t="t" r="r" b="b"/>
              <a:pathLst>
                <a:path w="97246" h="148428" extrusionOk="0">
                  <a:moveTo>
                    <a:pt x="0" y="0"/>
                  </a:moveTo>
                  <a:lnTo>
                    <a:pt x="0" y="148428"/>
                  </a:lnTo>
                  <a:lnTo>
                    <a:pt x="96336" y="148428"/>
                  </a:lnTo>
                  <a:cubicBezTo>
                    <a:pt x="96836" y="148428"/>
                    <a:pt x="97246" y="148019"/>
                    <a:pt x="97246" y="147518"/>
                  </a:cubicBezTo>
                  <a:lnTo>
                    <a:pt x="97246" y="910"/>
                  </a:lnTo>
                  <a:cubicBezTo>
                    <a:pt x="97246" y="410"/>
                    <a:pt x="96836" y="0"/>
                    <a:pt x="96336" y="0"/>
                  </a:cubicBezTo>
                  <a:close/>
                </a:path>
              </a:pathLst>
            </a:custGeom>
            <a:solidFill>
              <a:srgbClr val="DED4B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7963663" y="4236600"/>
              <a:ext cx="707475" cy="365700"/>
            </a:xfrm>
            <a:custGeom>
              <a:avLst/>
              <a:gdLst/>
              <a:ahLst/>
              <a:cxnLst/>
              <a:rect l="l" t="t" r="r" b="b"/>
              <a:pathLst>
                <a:path w="28299" h="14628" extrusionOk="0">
                  <a:moveTo>
                    <a:pt x="2025" y="1"/>
                  </a:moveTo>
                  <a:lnTo>
                    <a:pt x="1" y="7871"/>
                  </a:lnTo>
                  <a:lnTo>
                    <a:pt x="26251" y="14627"/>
                  </a:lnTo>
                  <a:lnTo>
                    <a:pt x="28298" y="6757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49300" y="1345450"/>
              <a:ext cx="677325" cy="203025"/>
            </a:xfrm>
            <a:custGeom>
              <a:avLst/>
              <a:gdLst/>
              <a:ahLst/>
              <a:cxnLst/>
              <a:rect l="l" t="t" r="r" b="b"/>
              <a:pathLst>
                <a:path w="27093" h="8121" extrusionOk="0">
                  <a:moveTo>
                    <a:pt x="1" y="0"/>
                  </a:moveTo>
                  <a:lnTo>
                    <a:pt x="1" y="8121"/>
                  </a:lnTo>
                  <a:lnTo>
                    <a:pt x="27093" y="8121"/>
                  </a:lnTo>
                  <a:lnTo>
                    <a:pt x="27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477150" y="4405525"/>
              <a:ext cx="676750" cy="203050"/>
            </a:xfrm>
            <a:custGeom>
              <a:avLst/>
              <a:gdLst/>
              <a:ahLst/>
              <a:cxnLst/>
              <a:rect l="l" t="t" r="r" b="b"/>
              <a:pathLst>
                <a:path w="27070" h="8122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107775" y="1023850"/>
              <a:ext cx="676750" cy="203025"/>
            </a:xfrm>
            <a:custGeom>
              <a:avLst/>
              <a:gdLst/>
              <a:ahLst/>
              <a:cxnLst/>
              <a:rect l="l" t="t" r="r" b="b"/>
              <a:pathLst>
                <a:path w="27070" h="8121" extrusionOk="0">
                  <a:moveTo>
                    <a:pt x="0" y="0"/>
                  </a:moveTo>
                  <a:lnTo>
                    <a:pt x="0" y="8121"/>
                  </a:lnTo>
                  <a:lnTo>
                    <a:pt x="27070" y="8121"/>
                  </a:lnTo>
                  <a:lnTo>
                    <a:pt x="27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 rot="335522">
              <a:off x="8264146" y="1401480"/>
              <a:ext cx="472181" cy="984881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 rot="298797">
              <a:off x="8270500" y="2579598"/>
              <a:ext cx="472173" cy="984910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4571458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92105" y="0"/>
                  </a:moveTo>
                  <a:lnTo>
                    <a:pt x="0" y="1137"/>
                  </a:lnTo>
                  <a:lnTo>
                    <a:pt x="0" y="149542"/>
                  </a:lnTo>
                  <a:lnTo>
                    <a:pt x="92105" y="150680"/>
                  </a:lnTo>
                  <a:cubicBezTo>
                    <a:pt x="92605" y="150680"/>
                    <a:pt x="92992" y="150270"/>
                    <a:pt x="92992" y="149770"/>
                  </a:cubicBezTo>
                  <a:lnTo>
                    <a:pt x="92992" y="910"/>
                  </a:lnTo>
                  <a:cubicBezTo>
                    <a:pt x="92992" y="410"/>
                    <a:pt x="92605" y="0"/>
                    <a:pt x="92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701531" y="231760"/>
              <a:ext cx="3871024" cy="4655635"/>
            </a:xfrm>
            <a:custGeom>
              <a:avLst/>
              <a:gdLst/>
              <a:ahLst/>
              <a:cxnLst/>
              <a:rect l="l" t="t" r="r" b="b"/>
              <a:pathLst>
                <a:path w="92992" h="150680" extrusionOk="0">
                  <a:moveTo>
                    <a:pt x="888" y="0"/>
                  </a:moveTo>
                  <a:cubicBezTo>
                    <a:pt x="387" y="0"/>
                    <a:pt x="0" y="410"/>
                    <a:pt x="0" y="910"/>
                  </a:cubicBezTo>
                  <a:lnTo>
                    <a:pt x="0" y="149770"/>
                  </a:lnTo>
                  <a:cubicBezTo>
                    <a:pt x="0" y="150270"/>
                    <a:pt x="387" y="150680"/>
                    <a:pt x="888" y="150680"/>
                  </a:cubicBezTo>
                  <a:lnTo>
                    <a:pt x="92992" y="149542"/>
                  </a:lnTo>
                  <a:lnTo>
                    <a:pt x="92992" y="113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0"/>
          <p:cNvSpPr txBox="1">
            <a:spLocks noGrp="1"/>
          </p:cNvSpPr>
          <p:nvPr>
            <p:ph type="title"/>
          </p:nvPr>
        </p:nvSpPr>
        <p:spPr>
          <a:xfrm>
            <a:off x="723073" y="2807206"/>
            <a:ext cx="3845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title" idx="2" hasCustomPrompt="1"/>
          </p:nvPr>
        </p:nvSpPr>
        <p:spPr>
          <a:xfrm>
            <a:off x="723075" y="939026"/>
            <a:ext cx="38451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3" name="Google Shape;303;p20"/>
          <p:cNvSpPr txBox="1">
            <a:spLocks noGrp="1"/>
          </p:cNvSpPr>
          <p:nvPr>
            <p:ph type="subTitle" idx="1"/>
          </p:nvPr>
        </p:nvSpPr>
        <p:spPr>
          <a:xfrm>
            <a:off x="1064023" y="3426914"/>
            <a:ext cx="31632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/>
          <p:nvPr/>
        </p:nvSpPr>
        <p:spPr>
          <a:xfrm>
            <a:off x="407638" y="127725"/>
            <a:ext cx="4164403" cy="4863699"/>
          </a:xfrm>
          <a:custGeom>
            <a:avLst/>
            <a:gdLst/>
            <a:ahLst/>
            <a:cxnLst/>
            <a:rect l="l" t="t" r="r" b="b"/>
            <a:pathLst>
              <a:path w="102660" h="157414" extrusionOk="0">
                <a:moveTo>
                  <a:pt x="2843" y="0"/>
                </a:moveTo>
                <a:cubicBezTo>
                  <a:pt x="1274" y="0"/>
                  <a:pt x="0" y="1274"/>
                  <a:pt x="0" y="2844"/>
                </a:cubicBezTo>
                <a:lnTo>
                  <a:pt x="0" y="154570"/>
                </a:lnTo>
                <a:cubicBezTo>
                  <a:pt x="0" y="156139"/>
                  <a:pt x="1274" y="157413"/>
                  <a:pt x="2843" y="157413"/>
                </a:cubicBezTo>
                <a:lnTo>
                  <a:pt x="102659" y="157413"/>
                </a:lnTo>
                <a:lnTo>
                  <a:pt x="10265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614162" y="255650"/>
            <a:ext cx="3957989" cy="4586054"/>
          </a:xfrm>
          <a:custGeom>
            <a:avLst/>
            <a:gdLst/>
            <a:ahLst/>
            <a:cxnLst/>
            <a:rect l="l" t="t" r="r" b="b"/>
            <a:pathLst>
              <a:path w="97224" h="148428" extrusionOk="0">
                <a:moveTo>
                  <a:pt x="911" y="0"/>
                </a:moveTo>
                <a:cubicBezTo>
                  <a:pt x="410" y="0"/>
                  <a:pt x="1" y="410"/>
                  <a:pt x="1" y="910"/>
                </a:cubicBezTo>
                <a:lnTo>
                  <a:pt x="1" y="147518"/>
                </a:lnTo>
                <a:cubicBezTo>
                  <a:pt x="1" y="148019"/>
                  <a:pt x="410" y="148428"/>
                  <a:pt x="911" y="148428"/>
                </a:cubicBezTo>
                <a:lnTo>
                  <a:pt x="97223" y="148428"/>
                </a:lnTo>
                <a:lnTo>
                  <a:pt x="972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4572841" y="127725"/>
            <a:ext cx="4163510" cy="4863699"/>
          </a:xfrm>
          <a:custGeom>
            <a:avLst/>
            <a:gdLst/>
            <a:ahLst/>
            <a:cxnLst/>
            <a:rect l="l" t="t" r="r" b="b"/>
            <a:pathLst>
              <a:path w="102638" h="157414" extrusionOk="0">
                <a:moveTo>
                  <a:pt x="1" y="0"/>
                </a:moveTo>
                <a:lnTo>
                  <a:pt x="1" y="157413"/>
                </a:lnTo>
                <a:lnTo>
                  <a:pt x="99794" y="157413"/>
                </a:lnTo>
                <a:cubicBezTo>
                  <a:pt x="101364" y="157413"/>
                  <a:pt x="102637" y="156139"/>
                  <a:pt x="102637" y="154570"/>
                </a:cubicBezTo>
                <a:lnTo>
                  <a:pt x="102637" y="2844"/>
                </a:lnTo>
                <a:cubicBezTo>
                  <a:pt x="102637" y="1274"/>
                  <a:pt x="101364" y="0"/>
                  <a:pt x="99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520413" y="1919525"/>
            <a:ext cx="692700" cy="262750"/>
          </a:xfrm>
          <a:custGeom>
            <a:avLst/>
            <a:gdLst/>
            <a:ahLst/>
            <a:cxnLst/>
            <a:rect l="l" t="t" r="r" b="b"/>
            <a:pathLst>
              <a:path w="27708" h="10510" extrusionOk="0">
                <a:moveTo>
                  <a:pt x="26979" y="0"/>
                </a:moveTo>
                <a:lnTo>
                  <a:pt x="1" y="2434"/>
                </a:lnTo>
                <a:lnTo>
                  <a:pt x="729" y="10509"/>
                </a:lnTo>
                <a:lnTo>
                  <a:pt x="27707" y="8098"/>
                </a:lnTo>
                <a:lnTo>
                  <a:pt x="269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4571938" y="255650"/>
            <a:ext cx="3957912" cy="4586054"/>
          </a:xfrm>
          <a:custGeom>
            <a:avLst/>
            <a:gdLst/>
            <a:ahLst/>
            <a:cxnLst/>
            <a:rect l="l" t="t" r="r" b="b"/>
            <a:pathLst>
              <a:path w="97246" h="148428" extrusionOk="0">
                <a:moveTo>
                  <a:pt x="0" y="0"/>
                </a:moveTo>
                <a:lnTo>
                  <a:pt x="0" y="148428"/>
                </a:lnTo>
                <a:lnTo>
                  <a:pt x="96336" y="148428"/>
                </a:lnTo>
                <a:cubicBezTo>
                  <a:pt x="96836" y="148428"/>
                  <a:pt x="97246" y="148019"/>
                  <a:pt x="97246" y="147518"/>
                </a:cubicBezTo>
                <a:lnTo>
                  <a:pt x="97246" y="910"/>
                </a:lnTo>
                <a:cubicBezTo>
                  <a:pt x="97246" y="410"/>
                  <a:pt x="96836" y="0"/>
                  <a:pt x="96336" y="0"/>
                </a:cubicBezTo>
                <a:close/>
              </a:path>
            </a:pathLst>
          </a:custGeom>
          <a:solidFill>
            <a:srgbClr val="DED4B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477138" y="1518575"/>
            <a:ext cx="707475" cy="365700"/>
          </a:xfrm>
          <a:custGeom>
            <a:avLst/>
            <a:gdLst/>
            <a:ahLst/>
            <a:cxnLst/>
            <a:rect l="l" t="t" r="r" b="b"/>
            <a:pathLst>
              <a:path w="28299" h="14628" extrusionOk="0">
                <a:moveTo>
                  <a:pt x="2025" y="1"/>
                </a:moveTo>
                <a:lnTo>
                  <a:pt x="1" y="7871"/>
                </a:lnTo>
                <a:lnTo>
                  <a:pt x="26251" y="14627"/>
                </a:lnTo>
                <a:lnTo>
                  <a:pt x="28298" y="6757"/>
                </a:lnTo>
                <a:lnTo>
                  <a:pt x="20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528100" y="4033575"/>
            <a:ext cx="677325" cy="203025"/>
          </a:xfrm>
          <a:custGeom>
            <a:avLst/>
            <a:gdLst/>
            <a:ahLst/>
            <a:cxnLst/>
            <a:rect l="l" t="t" r="r" b="b"/>
            <a:pathLst>
              <a:path w="27093" h="8121" extrusionOk="0">
                <a:moveTo>
                  <a:pt x="1" y="0"/>
                </a:moveTo>
                <a:lnTo>
                  <a:pt x="1" y="8121"/>
                </a:lnTo>
                <a:lnTo>
                  <a:pt x="27093" y="8121"/>
                </a:lnTo>
                <a:lnTo>
                  <a:pt x="2709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477150" y="4405525"/>
            <a:ext cx="676750" cy="203050"/>
          </a:xfrm>
          <a:custGeom>
            <a:avLst/>
            <a:gdLst/>
            <a:ahLst/>
            <a:cxnLst/>
            <a:rect l="l" t="t" r="r" b="b"/>
            <a:pathLst>
              <a:path w="27070" h="8122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/>
          <p:cNvSpPr/>
          <p:nvPr/>
        </p:nvSpPr>
        <p:spPr>
          <a:xfrm>
            <a:off x="8107775" y="1023850"/>
            <a:ext cx="676750" cy="203025"/>
          </a:xfrm>
          <a:custGeom>
            <a:avLst/>
            <a:gdLst/>
            <a:ahLst/>
            <a:cxnLst/>
            <a:rect l="l" t="t" r="r" b="b"/>
            <a:pathLst>
              <a:path w="27070" h="8121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701531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888" y="0"/>
                </a:moveTo>
                <a:cubicBezTo>
                  <a:pt x="387" y="0"/>
                  <a:pt x="0" y="410"/>
                  <a:pt x="0" y="910"/>
                </a:cubicBezTo>
                <a:lnTo>
                  <a:pt x="0" y="149770"/>
                </a:lnTo>
                <a:cubicBezTo>
                  <a:pt x="0" y="150270"/>
                  <a:pt x="387" y="150680"/>
                  <a:pt x="888" y="150680"/>
                </a:cubicBezTo>
                <a:lnTo>
                  <a:pt x="92992" y="149542"/>
                </a:lnTo>
                <a:lnTo>
                  <a:pt x="92992" y="1137"/>
                </a:lnTo>
                <a:lnTo>
                  <a:pt x="8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1"/>
          <p:cNvSpPr/>
          <p:nvPr/>
        </p:nvSpPr>
        <p:spPr>
          <a:xfrm>
            <a:off x="4571458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92105" y="0"/>
                </a:moveTo>
                <a:lnTo>
                  <a:pt x="0" y="1137"/>
                </a:lnTo>
                <a:lnTo>
                  <a:pt x="0" y="149542"/>
                </a:lnTo>
                <a:lnTo>
                  <a:pt x="92105" y="150680"/>
                </a:lnTo>
                <a:cubicBezTo>
                  <a:pt x="92605" y="150680"/>
                  <a:pt x="92992" y="150270"/>
                  <a:pt x="92992" y="149770"/>
                </a:cubicBezTo>
                <a:lnTo>
                  <a:pt x="92992" y="910"/>
                </a:lnTo>
                <a:cubicBezTo>
                  <a:pt x="92992" y="410"/>
                  <a:pt x="92605" y="0"/>
                  <a:pt x="921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"/>
          <p:cNvSpPr/>
          <p:nvPr/>
        </p:nvSpPr>
        <p:spPr>
          <a:xfrm rot="-5156409">
            <a:off x="4065623" y="447737"/>
            <a:ext cx="3518083" cy="4861913"/>
          </a:xfrm>
          <a:custGeom>
            <a:avLst/>
            <a:gdLst/>
            <a:ahLst/>
            <a:cxnLst/>
            <a:rect l="l" t="t" r="r" b="b"/>
            <a:pathLst>
              <a:path w="65331" h="90286" extrusionOk="0">
                <a:moveTo>
                  <a:pt x="57119" y="1"/>
                </a:moveTo>
                <a:lnTo>
                  <a:pt x="0" y="5528"/>
                </a:lnTo>
                <a:lnTo>
                  <a:pt x="8212" y="90285"/>
                </a:lnTo>
                <a:lnTo>
                  <a:pt x="65331" y="84758"/>
                </a:lnTo>
                <a:lnTo>
                  <a:pt x="64853" y="80663"/>
                </a:lnTo>
                <a:lnTo>
                  <a:pt x="62738" y="80868"/>
                </a:lnTo>
                <a:cubicBezTo>
                  <a:pt x="62738" y="81437"/>
                  <a:pt x="62419" y="82392"/>
                  <a:pt x="61850" y="82437"/>
                </a:cubicBezTo>
                <a:cubicBezTo>
                  <a:pt x="61821" y="82440"/>
                  <a:pt x="61791" y="82441"/>
                  <a:pt x="61762" y="82441"/>
                </a:cubicBezTo>
                <a:cubicBezTo>
                  <a:pt x="61185" y="82441"/>
                  <a:pt x="60687" y="82021"/>
                  <a:pt x="60622" y="81437"/>
                </a:cubicBezTo>
                <a:cubicBezTo>
                  <a:pt x="60486" y="80390"/>
                  <a:pt x="60804" y="80276"/>
                  <a:pt x="61623" y="80208"/>
                </a:cubicBezTo>
                <a:cubicBezTo>
                  <a:pt x="61817" y="80186"/>
                  <a:pt x="61988" y="80164"/>
                  <a:pt x="62136" y="80164"/>
                </a:cubicBezTo>
                <a:cubicBezTo>
                  <a:pt x="62438" y="80164"/>
                  <a:pt x="62638" y="80258"/>
                  <a:pt x="62715" y="80640"/>
                </a:cubicBezTo>
                <a:lnTo>
                  <a:pt x="64830" y="80436"/>
                </a:lnTo>
                <a:lnTo>
                  <a:pt x="64512" y="76296"/>
                </a:lnTo>
                <a:lnTo>
                  <a:pt x="62396" y="76500"/>
                </a:lnTo>
                <a:cubicBezTo>
                  <a:pt x="62385" y="77248"/>
                  <a:pt x="61821" y="77630"/>
                  <a:pt x="61256" y="77630"/>
                </a:cubicBezTo>
                <a:cubicBezTo>
                  <a:pt x="60722" y="77630"/>
                  <a:pt x="60188" y="77288"/>
                  <a:pt x="60122" y="76591"/>
                </a:cubicBezTo>
                <a:cubicBezTo>
                  <a:pt x="60046" y="75806"/>
                  <a:pt x="60662" y="75352"/>
                  <a:pt x="61273" y="75352"/>
                </a:cubicBezTo>
                <a:cubicBezTo>
                  <a:pt x="61759" y="75352"/>
                  <a:pt x="62243" y="75638"/>
                  <a:pt x="62374" y="76273"/>
                </a:cubicBezTo>
                <a:lnTo>
                  <a:pt x="64489" y="76068"/>
                </a:lnTo>
                <a:lnTo>
                  <a:pt x="63898" y="71223"/>
                </a:lnTo>
                <a:lnTo>
                  <a:pt x="61941" y="71678"/>
                </a:lnTo>
                <a:cubicBezTo>
                  <a:pt x="61930" y="72426"/>
                  <a:pt x="61366" y="72808"/>
                  <a:pt x="60801" y="72808"/>
                </a:cubicBezTo>
                <a:cubicBezTo>
                  <a:pt x="60267" y="72808"/>
                  <a:pt x="59733" y="72466"/>
                  <a:pt x="59667" y="71769"/>
                </a:cubicBezTo>
                <a:cubicBezTo>
                  <a:pt x="59591" y="70983"/>
                  <a:pt x="60207" y="70529"/>
                  <a:pt x="60818" y="70529"/>
                </a:cubicBezTo>
                <a:cubicBezTo>
                  <a:pt x="61304" y="70529"/>
                  <a:pt x="61788" y="70816"/>
                  <a:pt x="61919" y="71450"/>
                </a:cubicBezTo>
                <a:lnTo>
                  <a:pt x="63648" y="70859"/>
                </a:lnTo>
                <a:lnTo>
                  <a:pt x="63011" y="66310"/>
                </a:lnTo>
                <a:lnTo>
                  <a:pt x="60895" y="66514"/>
                </a:lnTo>
                <a:cubicBezTo>
                  <a:pt x="60895" y="67083"/>
                  <a:pt x="61032" y="67424"/>
                  <a:pt x="60417" y="67470"/>
                </a:cubicBezTo>
                <a:cubicBezTo>
                  <a:pt x="60251" y="67488"/>
                  <a:pt x="60091" y="67503"/>
                  <a:pt x="59945" y="67503"/>
                </a:cubicBezTo>
                <a:cubicBezTo>
                  <a:pt x="59553" y="67503"/>
                  <a:pt x="59261" y="67394"/>
                  <a:pt x="59212" y="66946"/>
                </a:cubicBezTo>
                <a:cubicBezTo>
                  <a:pt x="59166" y="66332"/>
                  <a:pt x="59053" y="65445"/>
                  <a:pt x="59667" y="65400"/>
                </a:cubicBezTo>
                <a:cubicBezTo>
                  <a:pt x="59710" y="65394"/>
                  <a:pt x="59754" y="65392"/>
                  <a:pt x="59797" y="65392"/>
                </a:cubicBezTo>
                <a:cubicBezTo>
                  <a:pt x="60313" y="65392"/>
                  <a:pt x="60767" y="65762"/>
                  <a:pt x="60872" y="66287"/>
                </a:cubicBezTo>
                <a:lnTo>
                  <a:pt x="62988" y="66082"/>
                </a:lnTo>
                <a:lnTo>
                  <a:pt x="63102" y="61805"/>
                </a:lnTo>
                <a:lnTo>
                  <a:pt x="60986" y="62010"/>
                </a:lnTo>
                <a:cubicBezTo>
                  <a:pt x="60986" y="62579"/>
                  <a:pt x="60031" y="62738"/>
                  <a:pt x="59416" y="62806"/>
                </a:cubicBezTo>
                <a:cubicBezTo>
                  <a:pt x="59339" y="62812"/>
                  <a:pt x="59272" y="62815"/>
                  <a:pt x="59212" y="62815"/>
                </a:cubicBezTo>
                <a:cubicBezTo>
                  <a:pt x="58802" y="62815"/>
                  <a:pt x="58797" y="62661"/>
                  <a:pt x="58757" y="62124"/>
                </a:cubicBezTo>
                <a:cubicBezTo>
                  <a:pt x="58757" y="61398"/>
                  <a:pt x="59328" y="60993"/>
                  <a:pt x="59898" y="60993"/>
                </a:cubicBezTo>
                <a:cubicBezTo>
                  <a:pt x="60346" y="60993"/>
                  <a:pt x="60793" y="61242"/>
                  <a:pt x="60963" y="61783"/>
                </a:cubicBezTo>
                <a:lnTo>
                  <a:pt x="63102" y="61578"/>
                </a:lnTo>
                <a:lnTo>
                  <a:pt x="62647" y="56983"/>
                </a:lnTo>
                <a:lnTo>
                  <a:pt x="60531" y="57188"/>
                </a:lnTo>
                <a:cubicBezTo>
                  <a:pt x="60519" y="57936"/>
                  <a:pt x="59955" y="58317"/>
                  <a:pt x="59391" y="58317"/>
                </a:cubicBezTo>
                <a:cubicBezTo>
                  <a:pt x="58857" y="58317"/>
                  <a:pt x="58323" y="57976"/>
                  <a:pt x="58256" y="57279"/>
                </a:cubicBezTo>
                <a:cubicBezTo>
                  <a:pt x="58180" y="56493"/>
                  <a:pt x="58796" y="56039"/>
                  <a:pt x="59408" y="56039"/>
                </a:cubicBezTo>
                <a:cubicBezTo>
                  <a:pt x="59894" y="56039"/>
                  <a:pt x="60377" y="56326"/>
                  <a:pt x="60508" y="56960"/>
                </a:cubicBezTo>
                <a:lnTo>
                  <a:pt x="62624" y="56756"/>
                </a:lnTo>
                <a:lnTo>
                  <a:pt x="62169" y="52161"/>
                </a:lnTo>
                <a:lnTo>
                  <a:pt x="60053" y="52365"/>
                </a:lnTo>
                <a:cubicBezTo>
                  <a:pt x="60053" y="53105"/>
                  <a:pt x="59490" y="53487"/>
                  <a:pt x="58927" y="53487"/>
                </a:cubicBezTo>
                <a:cubicBezTo>
                  <a:pt x="58397" y="53487"/>
                  <a:pt x="57867" y="53150"/>
                  <a:pt x="57801" y="52456"/>
                </a:cubicBezTo>
                <a:cubicBezTo>
                  <a:pt x="57725" y="51667"/>
                  <a:pt x="58347" y="51213"/>
                  <a:pt x="58957" y="51213"/>
                </a:cubicBezTo>
                <a:cubicBezTo>
                  <a:pt x="59437" y="51213"/>
                  <a:pt x="59910" y="51494"/>
                  <a:pt x="60031" y="52115"/>
                </a:cubicBezTo>
                <a:lnTo>
                  <a:pt x="62146" y="51910"/>
                </a:lnTo>
                <a:lnTo>
                  <a:pt x="61282" y="47884"/>
                </a:lnTo>
                <a:lnTo>
                  <a:pt x="59166" y="48089"/>
                </a:lnTo>
                <a:cubicBezTo>
                  <a:pt x="59166" y="48635"/>
                  <a:pt x="58893" y="48885"/>
                  <a:pt x="58325" y="48953"/>
                </a:cubicBezTo>
                <a:cubicBezTo>
                  <a:pt x="58307" y="48954"/>
                  <a:pt x="58289" y="48955"/>
                  <a:pt x="58272" y="48955"/>
                </a:cubicBezTo>
                <a:cubicBezTo>
                  <a:pt x="57692" y="48955"/>
                  <a:pt x="57391" y="48230"/>
                  <a:pt x="57346" y="47634"/>
                </a:cubicBezTo>
                <a:cubicBezTo>
                  <a:pt x="57278" y="47020"/>
                  <a:pt x="57483" y="46769"/>
                  <a:pt x="58097" y="46701"/>
                </a:cubicBezTo>
                <a:cubicBezTo>
                  <a:pt x="58128" y="46699"/>
                  <a:pt x="58158" y="46698"/>
                  <a:pt x="58188" y="46698"/>
                </a:cubicBezTo>
                <a:cubicBezTo>
                  <a:pt x="58721" y="46698"/>
                  <a:pt x="59195" y="47073"/>
                  <a:pt x="59303" y="47611"/>
                </a:cubicBezTo>
                <a:lnTo>
                  <a:pt x="61418" y="47406"/>
                </a:lnTo>
                <a:lnTo>
                  <a:pt x="61236" y="42493"/>
                </a:lnTo>
                <a:lnTo>
                  <a:pt x="59121" y="42698"/>
                </a:lnTo>
                <a:cubicBezTo>
                  <a:pt x="59109" y="43449"/>
                  <a:pt x="58540" y="43830"/>
                  <a:pt x="57974" y="43830"/>
                </a:cubicBezTo>
                <a:cubicBezTo>
                  <a:pt x="57442" y="43830"/>
                  <a:pt x="56912" y="43494"/>
                  <a:pt x="56846" y="42811"/>
                </a:cubicBezTo>
                <a:cubicBezTo>
                  <a:pt x="56770" y="42011"/>
                  <a:pt x="57389" y="41551"/>
                  <a:pt x="58003" y="41551"/>
                </a:cubicBezTo>
                <a:cubicBezTo>
                  <a:pt x="58487" y="41551"/>
                  <a:pt x="58968" y="41838"/>
                  <a:pt x="59098" y="42470"/>
                </a:cubicBezTo>
                <a:lnTo>
                  <a:pt x="61214" y="42265"/>
                </a:lnTo>
                <a:lnTo>
                  <a:pt x="60736" y="37648"/>
                </a:lnTo>
                <a:lnTo>
                  <a:pt x="58620" y="37852"/>
                </a:lnTo>
                <a:cubicBezTo>
                  <a:pt x="58620" y="38592"/>
                  <a:pt x="58057" y="38974"/>
                  <a:pt x="57494" y="38974"/>
                </a:cubicBezTo>
                <a:cubicBezTo>
                  <a:pt x="56964" y="38974"/>
                  <a:pt x="56434" y="38637"/>
                  <a:pt x="56368" y="37943"/>
                </a:cubicBezTo>
                <a:cubicBezTo>
                  <a:pt x="56292" y="37145"/>
                  <a:pt x="56909" y="36692"/>
                  <a:pt x="57516" y="36692"/>
                </a:cubicBezTo>
                <a:cubicBezTo>
                  <a:pt x="57999" y="36692"/>
                  <a:pt x="58477" y="36978"/>
                  <a:pt x="58598" y="37602"/>
                </a:cubicBezTo>
                <a:lnTo>
                  <a:pt x="60713" y="37397"/>
                </a:lnTo>
                <a:lnTo>
                  <a:pt x="60281" y="32802"/>
                </a:lnTo>
                <a:lnTo>
                  <a:pt x="58165" y="33007"/>
                </a:lnTo>
                <a:cubicBezTo>
                  <a:pt x="58154" y="33758"/>
                  <a:pt x="57585" y="34140"/>
                  <a:pt x="57018" y="34140"/>
                </a:cubicBezTo>
                <a:cubicBezTo>
                  <a:pt x="56487" y="34140"/>
                  <a:pt x="55957" y="33804"/>
                  <a:pt x="55891" y="33121"/>
                </a:cubicBezTo>
                <a:cubicBezTo>
                  <a:pt x="55815" y="32322"/>
                  <a:pt x="56431" y="31870"/>
                  <a:pt x="57043" y="31870"/>
                </a:cubicBezTo>
                <a:cubicBezTo>
                  <a:pt x="57529" y="31870"/>
                  <a:pt x="58012" y="32155"/>
                  <a:pt x="58143" y="32780"/>
                </a:cubicBezTo>
                <a:lnTo>
                  <a:pt x="60258" y="32575"/>
                </a:lnTo>
                <a:lnTo>
                  <a:pt x="59371" y="28071"/>
                </a:lnTo>
                <a:lnTo>
                  <a:pt x="57255" y="28276"/>
                </a:lnTo>
                <a:cubicBezTo>
                  <a:pt x="57233" y="28867"/>
                  <a:pt x="56801" y="29322"/>
                  <a:pt x="56232" y="29390"/>
                </a:cubicBezTo>
                <a:cubicBezTo>
                  <a:pt x="56197" y="29394"/>
                  <a:pt x="56164" y="29396"/>
                  <a:pt x="56132" y="29396"/>
                </a:cubicBezTo>
                <a:cubicBezTo>
                  <a:pt x="55605" y="29396"/>
                  <a:pt x="55501" y="28876"/>
                  <a:pt x="55458" y="28276"/>
                </a:cubicBezTo>
                <a:cubicBezTo>
                  <a:pt x="55458" y="27564"/>
                  <a:pt x="56026" y="27165"/>
                  <a:pt x="56594" y="27165"/>
                </a:cubicBezTo>
                <a:cubicBezTo>
                  <a:pt x="57044" y="27165"/>
                  <a:pt x="57494" y="27415"/>
                  <a:pt x="57665" y="27957"/>
                </a:cubicBezTo>
                <a:lnTo>
                  <a:pt x="59416" y="28003"/>
                </a:lnTo>
                <a:lnTo>
                  <a:pt x="59348" y="23157"/>
                </a:lnTo>
                <a:lnTo>
                  <a:pt x="57233" y="23362"/>
                </a:lnTo>
                <a:cubicBezTo>
                  <a:pt x="57221" y="24113"/>
                  <a:pt x="56652" y="24495"/>
                  <a:pt x="56086" y="24495"/>
                </a:cubicBezTo>
                <a:cubicBezTo>
                  <a:pt x="55554" y="24495"/>
                  <a:pt x="55024" y="24159"/>
                  <a:pt x="54958" y="23476"/>
                </a:cubicBezTo>
                <a:cubicBezTo>
                  <a:pt x="54882" y="22677"/>
                  <a:pt x="55498" y="22225"/>
                  <a:pt x="56110" y="22225"/>
                </a:cubicBezTo>
                <a:cubicBezTo>
                  <a:pt x="56596" y="22225"/>
                  <a:pt x="57079" y="22510"/>
                  <a:pt x="57210" y="23135"/>
                </a:cubicBezTo>
                <a:lnTo>
                  <a:pt x="59325" y="22930"/>
                </a:lnTo>
                <a:lnTo>
                  <a:pt x="59325" y="18949"/>
                </a:lnTo>
                <a:lnTo>
                  <a:pt x="57210" y="19154"/>
                </a:lnTo>
                <a:cubicBezTo>
                  <a:pt x="57210" y="19723"/>
                  <a:pt x="56323" y="19586"/>
                  <a:pt x="55754" y="19654"/>
                </a:cubicBezTo>
                <a:cubicBezTo>
                  <a:pt x="55662" y="19676"/>
                  <a:pt x="55570" y="19686"/>
                  <a:pt x="55480" y="19686"/>
                </a:cubicBezTo>
                <a:cubicBezTo>
                  <a:pt x="54904" y="19686"/>
                  <a:pt x="54403" y="19263"/>
                  <a:pt x="54344" y="18653"/>
                </a:cubicBezTo>
                <a:cubicBezTo>
                  <a:pt x="54277" y="17984"/>
                  <a:pt x="54823" y="17402"/>
                  <a:pt x="55510" y="17402"/>
                </a:cubicBezTo>
                <a:cubicBezTo>
                  <a:pt x="55523" y="17402"/>
                  <a:pt x="55536" y="17402"/>
                  <a:pt x="55549" y="17402"/>
                </a:cubicBezTo>
                <a:cubicBezTo>
                  <a:pt x="55562" y="17401"/>
                  <a:pt x="55575" y="17401"/>
                  <a:pt x="55588" y="17401"/>
                </a:cubicBezTo>
                <a:cubicBezTo>
                  <a:pt x="56160" y="17401"/>
                  <a:pt x="57076" y="18370"/>
                  <a:pt x="57187" y="18926"/>
                </a:cubicBezTo>
                <a:lnTo>
                  <a:pt x="59303" y="18722"/>
                </a:lnTo>
                <a:lnTo>
                  <a:pt x="58416" y="13513"/>
                </a:lnTo>
                <a:lnTo>
                  <a:pt x="56300" y="13717"/>
                </a:lnTo>
                <a:cubicBezTo>
                  <a:pt x="56300" y="14468"/>
                  <a:pt x="55737" y="14850"/>
                  <a:pt x="55173" y="14850"/>
                </a:cubicBezTo>
                <a:cubicBezTo>
                  <a:pt x="54644" y="14850"/>
                  <a:pt x="54114" y="14514"/>
                  <a:pt x="54048" y="13831"/>
                </a:cubicBezTo>
                <a:cubicBezTo>
                  <a:pt x="53959" y="13030"/>
                  <a:pt x="54580" y="12570"/>
                  <a:pt x="55193" y="12570"/>
                </a:cubicBezTo>
                <a:cubicBezTo>
                  <a:pt x="55678" y="12570"/>
                  <a:pt x="56157" y="12857"/>
                  <a:pt x="56277" y="13490"/>
                </a:cubicBezTo>
                <a:lnTo>
                  <a:pt x="58393" y="13285"/>
                </a:lnTo>
                <a:lnTo>
                  <a:pt x="57961" y="8690"/>
                </a:lnTo>
                <a:lnTo>
                  <a:pt x="55845" y="8895"/>
                </a:lnTo>
                <a:cubicBezTo>
                  <a:pt x="55833" y="9643"/>
                  <a:pt x="55269" y="10024"/>
                  <a:pt x="54705" y="10024"/>
                </a:cubicBezTo>
                <a:cubicBezTo>
                  <a:pt x="54171" y="10024"/>
                  <a:pt x="53637" y="9683"/>
                  <a:pt x="53570" y="8986"/>
                </a:cubicBezTo>
                <a:cubicBezTo>
                  <a:pt x="53494" y="8200"/>
                  <a:pt x="54110" y="7746"/>
                  <a:pt x="54722" y="7746"/>
                </a:cubicBezTo>
                <a:cubicBezTo>
                  <a:pt x="55208" y="7746"/>
                  <a:pt x="55691" y="8033"/>
                  <a:pt x="55822" y="8667"/>
                </a:cubicBezTo>
                <a:lnTo>
                  <a:pt x="58393" y="8144"/>
                </a:lnTo>
                <a:lnTo>
                  <a:pt x="58188" y="3162"/>
                </a:lnTo>
                <a:lnTo>
                  <a:pt x="55595" y="3663"/>
                </a:lnTo>
                <a:cubicBezTo>
                  <a:pt x="55572" y="4232"/>
                  <a:pt x="54912" y="5119"/>
                  <a:pt x="54344" y="5164"/>
                </a:cubicBezTo>
                <a:cubicBezTo>
                  <a:pt x="54245" y="5191"/>
                  <a:pt x="54146" y="5203"/>
                  <a:pt x="54050" y="5203"/>
                </a:cubicBezTo>
                <a:cubicBezTo>
                  <a:pt x="53482" y="5203"/>
                  <a:pt x="52992" y="4769"/>
                  <a:pt x="52933" y="4186"/>
                </a:cubicBezTo>
                <a:cubicBezTo>
                  <a:pt x="52868" y="3506"/>
                  <a:pt x="53394" y="2932"/>
                  <a:pt x="54063" y="2932"/>
                </a:cubicBezTo>
                <a:cubicBezTo>
                  <a:pt x="54088" y="2932"/>
                  <a:pt x="54114" y="2933"/>
                  <a:pt x="54139" y="2935"/>
                </a:cubicBezTo>
                <a:cubicBezTo>
                  <a:pt x="54285" y="2917"/>
                  <a:pt x="54444" y="2904"/>
                  <a:pt x="54600" y="2904"/>
                </a:cubicBezTo>
                <a:cubicBezTo>
                  <a:pt x="55052" y="2904"/>
                  <a:pt x="55488" y="3013"/>
                  <a:pt x="55572" y="3435"/>
                </a:cubicBezTo>
                <a:lnTo>
                  <a:pt x="57688" y="3231"/>
                </a:lnTo>
                <a:lnTo>
                  <a:pt x="57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1"/>
          <p:cNvSpPr/>
          <p:nvPr/>
        </p:nvSpPr>
        <p:spPr>
          <a:xfrm rot="-5156409">
            <a:off x="5573730" y="-558669"/>
            <a:ext cx="442217" cy="4565468"/>
          </a:xfrm>
          <a:custGeom>
            <a:avLst/>
            <a:gdLst/>
            <a:ahLst/>
            <a:cxnLst/>
            <a:rect l="l" t="t" r="r" b="b"/>
            <a:pathLst>
              <a:path w="8212" h="84781" fill="none" extrusionOk="0">
                <a:moveTo>
                  <a:pt x="0" y="1"/>
                </a:moveTo>
                <a:lnTo>
                  <a:pt x="8212" y="84781"/>
                </a:lnTo>
              </a:path>
            </a:pathLst>
          </a:custGeom>
          <a:solidFill>
            <a:schemeClr val="lt2"/>
          </a:solidFill>
          <a:ln w="2850" cap="flat" cmpd="sng">
            <a:solidFill>
              <a:srgbClr val="D65454"/>
            </a:solidFill>
            <a:prstDash val="solid"/>
            <a:miter lim="22747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 txBox="1">
            <a:spLocks noGrp="1"/>
          </p:cNvSpPr>
          <p:nvPr>
            <p:ph type="ctrTitle"/>
          </p:nvPr>
        </p:nvSpPr>
        <p:spPr>
          <a:xfrm>
            <a:off x="722400" y="29571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 rot="-131732">
            <a:off x="3848066" y="1919959"/>
            <a:ext cx="4111218" cy="1784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8"/>
          <p:cNvSpPr/>
          <p:nvPr/>
        </p:nvSpPr>
        <p:spPr>
          <a:xfrm>
            <a:off x="407638" y="127725"/>
            <a:ext cx="4164403" cy="4863699"/>
          </a:xfrm>
          <a:custGeom>
            <a:avLst/>
            <a:gdLst/>
            <a:ahLst/>
            <a:cxnLst/>
            <a:rect l="l" t="t" r="r" b="b"/>
            <a:pathLst>
              <a:path w="102660" h="157414" extrusionOk="0">
                <a:moveTo>
                  <a:pt x="2843" y="0"/>
                </a:moveTo>
                <a:cubicBezTo>
                  <a:pt x="1274" y="0"/>
                  <a:pt x="0" y="1274"/>
                  <a:pt x="0" y="2844"/>
                </a:cubicBezTo>
                <a:lnTo>
                  <a:pt x="0" y="154570"/>
                </a:lnTo>
                <a:cubicBezTo>
                  <a:pt x="0" y="156139"/>
                  <a:pt x="1274" y="157413"/>
                  <a:pt x="2843" y="157413"/>
                </a:cubicBezTo>
                <a:lnTo>
                  <a:pt x="102659" y="157413"/>
                </a:lnTo>
                <a:lnTo>
                  <a:pt x="10265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8"/>
          <p:cNvSpPr/>
          <p:nvPr/>
        </p:nvSpPr>
        <p:spPr>
          <a:xfrm>
            <a:off x="614162" y="255650"/>
            <a:ext cx="3957989" cy="4586054"/>
          </a:xfrm>
          <a:custGeom>
            <a:avLst/>
            <a:gdLst/>
            <a:ahLst/>
            <a:cxnLst/>
            <a:rect l="l" t="t" r="r" b="b"/>
            <a:pathLst>
              <a:path w="97224" h="148428" extrusionOk="0">
                <a:moveTo>
                  <a:pt x="911" y="0"/>
                </a:moveTo>
                <a:cubicBezTo>
                  <a:pt x="410" y="0"/>
                  <a:pt x="1" y="410"/>
                  <a:pt x="1" y="910"/>
                </a:cubicBezTo>
                <a:lnTo>
                  <a:pt x="1" y="147518"/>
                </a:lnTo>
                <a:cubicBezTo>
                  <a:pt x="1" y="148019"/>
                  <a:pt x="410" y="148428"/>
                  <a:pt x="911" y="148428"/>
                </a:cubicBezTo>
                <a:lnTo>
                  <a:pt x="97223" y="148428"/>
                </a:lnTo>
                <a:lnTo>
                  <a:pt x="97223" y="0"/>
                </a:lnTo>
                <a:close/>
              </a:path>
            </a:pathLst>
          </a:custGeom>
          <a:solidFill>
            <a:srgbClr val="FEF2D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8"/>
          <p:cNvSpPr/>
          <p:nvPr/>
        </p:nvSpPr>
        <p:spPr>
          <a:xfrm>
            <a:off x="4572841" y="127725"/>
            <a:ext cx="4163510" cy="4863699"/>
          </a:xfrm>
          <a:custGeom>
            <a:avLst/>
            <a:gdLst/>
            <a:ahLst/>
            <a:cxnLst/>
            <a:rect l="l" t="t" r="r" b="b"/>
            <a:pathLst>
              <a:path w="102638" h="157414" extrusionOk="0">
                <a:moveTo>
                  <a:pt x="1" y="0"/>
                </a:moveTo>
                <a:lnTo>
                  <a:pt x="1" y="157413"/>
                </a:lnTo>
                <a:lnTo>
                  <a:pt x="99794" y="157413"/>
                </a:lnTo>
                <a:cubicBezTo>
                  <a:pt x="101364" y="157413"/>
                  <a:pt x="102637" y="156139"/>
                  <a:pt x="102637" y="154570"/>
                </a:cubicBezTo>
                <a:lnTo>
                  <a:pt x="102637" y="2844"/>
                </a:lnTo>
                <a:cubicBezTo>
                  <a:pt x="102637" y="1274"/>
                  <a:pt x="101364" y="0"/>
                  <a:pt x="99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8"/>
          <p:cNvSpPr/>
          <p:nvPr/>
        </p:nvSpPr>
        <p:spPr>
          <a:xfrm>
            <a:off x="4571938" y="255650"/>
            <a:ext cx="3957912" cy="4586054"/>
          </a:xfrm>
          <a:custGeom>
            <a:avLst/>
            <a:gdLst/>
            <a:ahLst/>
            <a:cxnLst/>
            <a:rect l="l" t="t" r="r" b="b"/>
            <a:pathLst>
              <a:path w="97246" h="148428" extrusionOk="0">
                <a:moveTo>
                  <a:pt x="0" y="0"/>
                </a:moveTo>
                <a:lnTo>
                  <a:pt x="0" y="148428"/>
                </a:lnTo>
                <a:lnTo>
                  <a:pt x="96336" y="148428"/>
                </a:lnTo>
                <a:cubicBezTo>
                  <a:pt x="96836" y="148428"/>
                  <a:pt x="97246" y="148019"/>
                  <a:pt x="97246" y="147518"/>
                </a:cubicBezTo>
                <a:lnTo>
                  <a:pt x="97246" y="910"/>
                </a:lnTo>
                <a:cubicBezTo>
                  <a:pt x="97246" y="410"/>
                  <a:pt x="96836" y="0"/>
                  <a:pt x="96336" y="0"/>
                </a:cubicBezTo>
                <a:close/>
              </a:path>
            </a:pathLst>
          </a:custGeom>
          <a:solidFill>
            <a:srgbClr val="DED4B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"/>
          <p:cNvSpPr/>
          <p:nvPr/>
        </p:nvSpPr>
        <p:spPr>
          <a:xfrm>
            <a:off x="438625" y="2716663"/>
            <a:ext cx="703475" cy="333275"/>
          </a:xfrm>
          <a:custGeom>
            <a:avLst/>
            <a:gdLst/>
            <a:ahLst/>
            <a:cxnLst/>
            <a:rect l="l" t="t" r="r" b="b"/>
            <a:pathLst>
              <a:path w="28139" h="13331" extrusionOk="0">
                <a:moveTo>
                  <a:pt x="1615" y="1"/>
                </a:moveTo>
                <a:lnTo>
                  <a:pt x="0" y="7939"/>
                </a:lnTo>
                <a:lnTo>
                  <a:pt x="26546" y="13331"/>
                </a:lnTo>
                <a:lnTo>
                  <a:pt x="28139" y="5369"/>
                </a:lnTo>
                <a:lnTo>
                  <a:pt x="16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8"/>
          <p:cNvSpPr/>
          <p:nvPr/>
        </p:nvSpPr>
        <p:spPr>
          <a:xfrm>
            <a:off x="321600" y="3049950"/>
            <a:ext cx="692700" cy="262750"/>
          </a:xfrm>
          <a:custGeom>
            <a:avLst/>
            <a:gdLst/>
            <a:ahLst/>
            <a:cxnLst/>
            <a:rect l="l" t="t" r="r" b="b"/>
            <a:pathLst>
              <a:path w="27708" h="10510" extrusionOk="0">
                <a:moveTo>
                  <a:pt x="26979" y="0"/>
                </a:moveTo>
                <a:lnTo>
                  <a:pt x="1" y="2434"/>
                </a:lnTo>
                <a:lnTo>
                  <a:pt x="729" y="10509"/>
                </a:lnTo>
                <a:lnTo>
                  <a:pt x="27707" y="8098"/>
                </a:lnTo>
                <a:lnTo>
                  <a:pt x="269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8"/>
          <p:cNvSpPr/>
          <p:nvPr/>
        </p:nvSpPr>
        <p:spPr>
          <a:xfrm rot="-1641256">
            <a:off x="8077026" y="4213324"/>
            <a:ext cx="707489" cy="365707"/>
          </a:xfrm>
          <a:custGeom>
            <a:avLst/>
            <a:gdLst/>
            <a:ahLst/>
            <a:cxnLst/>
            <a:rect l="l" t="t" r="r" b="b"/>
            <a:pathLst>
              <a:path w="28299" h="14628" extrusionOk="0">
                <a:moveTo>
                  <a:pt x="2025" y="1"/>
                </a:moveTo>
                <a:lnTo>
                  <a:pt x="1" y="7871"/>
                </a:lnTo>
                <a:lnTo>
                  <a:pt x="26251" y="14627"/>
                </a:lnTo>
                <a:lnTo>
                  <a:pt x="28298" y="6757"/>
                </a:lnTo>
                <a:lnTo>
                  <a:pt x="20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"/>
          <p:cNvSpPr/>
          <p:nvPr/>
        </p:nvSpPr>
        <p:spPr>
          <a:xfrm>
            <a:off x="8152213" y="3661050"/>
            <a:ext cx="676750" cy="203050"/>
          </a:xfrm>
          <a:custGeom>
            <a:avLst/>
            <a:gdLst/>
            <a:ahLst/>
            <a:cxnLst/>
            <a:rect l="l" t="t" r="r" b="b"/>
            <a:pathLst>
              <a:path w="27070" h="8122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8"/>
          <p:cNvSpPr/>
          <p:nvPr/>
        </p:nvSpPr>
        <p:spPr>
          <a:xfrm>
            <a:off x="407650" y="740300"/>
            <a:ext cx="676750" cy="203025"/>
          </a:xfrm>
          <a:custGeom>
            <a:avLst/>
            <a:gdLst/>
            <a:ahLst/>
            <a:cxnLst/>
            <a:rect l="l" t="t" r="r" b="b"/>
            <a:pathLst>
              <a:path w="27070" h="8121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8"/>
          <p:cNvSpPr/>
          <p:nvPr/>
        </p:nvSpPr>
        <p:spPr>
          <a:xfrm>
            <a:off x="701531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888" y="0"/>
                </a:moveTo>
                <a:cubicBezTo>
                  <a:pt x="387" y="0"/>
                  <a:pt x="0" y="410"/>
                  <a:pt x="0" y="910"/>
                </a:cubicBezTo>
                <a:lnTo>
                  <a:pt x="0" y="149770"/>
                </a:lnTo>
                <a:cubicBezTo>
                  <a:pt x="0" y="150270"/>
                  <a:pt x="387" y="150680"/>
                  <a:pt x="888" y="150680"/>
                </a:cubicBezTo>
                <a:lnTo>
                  <a:pt x="92992" y="149542"/>
                </a:lnTo>
                <a:lnTo>
                  <a:pt x="92992" y="1137"/>
                </a:lnTo>
                <a:lnTo>
                  <a:pt x="8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8"/>
          <p:cNvSpPr/>
          <p:nvPr/>
        </p:nvSpPr>
        <p:spPr>
          <a:xfrm>
            <a:off x="4571458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92105" y="0"/>
                </a:moveTo>
                <a:lnTo>
                  <a:pt x="0" y="1137"/>
                </a:lnTo>
                <a:lnTo>
                  <a:pt x="0" y="149542"/>
                </a:lnTo>
                <a:lnTo>
                  <a:pt x="92105" y="150680"/>
                </a:lnTo>
                <a:cubicBezTo>
                  <a:pt x="92605" y="150680"/>
                  <a:pt x="92992" y="150270"/>
                  <a:pt x="92992" y="149770"/>
                </a:cubicBezTo>
                <a:lnTo>
                  <a:pt x="92992" y="910"/>
                </a:lnTo>
                <a:cubicBezTo>
                  <a:pt x="92992" y="410"/>
                  <a:pt x="92605" y="0"/>
                  <a:pt x="921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8"/>
          <p:cNvSpPr/>
          <p:nvPr/>
        </p:nvSpPr>
        <p:spPr>
          <a:xfrm rot="-5400000">
            <a:off x="7941775" y="300125"/>
            <a:ext cx="677325" cy="203025"/>
          </a:xfrm>
          <a:custGeom>
            <a:avLst/>
            <a:gdLst/>
            <a:ahLst/>
            <a:cxnLst/>
            <a:rect l="l" t="t" r="r" b="b"/>
            <a:pathLst>
              <a:path w="27093" h="8121" extrusionOk="0">
                <a:moveTo>
                  <a:pt x="1" y="0"/>
                </a:moveTo>
                <a:lnTo>
                  <a:pt x="1" y="8121"/>
                </a:lnTo>
                <a:lnTo>
                  <a:pt x="27093" y="8121"/>
                </a:lnTo>
                <a:lnTo>
                  <a:pt x="2709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ctrTitle"/>
          </p:nvPr>
        </p:nvSpPr>
        <p:spPr>
          <a:xfrm>
            <a:off x="722400" y="29708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subTitle" idx="1"/>
          </p:nvPr>
        </p:nvSpPr>
        <p:spPr>
          <a:xfrm>
            <a:off x="1496856" y="1750606"/>
            <a:ext cx="2290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28"/>
          <p:cNvSpPr txBox="1">
            <a:spLocks noGrp="1"/>
          </p:cNvSpPr>
          <p:nvPr>
            <p:ph type="subTitle" idx="2"/>
          </p:nvPr>
        </p:nvSpPr>
        <p:spPr>
          <a:xfrm>
            <a:off x="1496856" y="3444156"/>
            <a:ext cx="2290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28"/>
          <p:cNvSpPr txBox="1">
            <a:spLocks noGrp="1"/>
          </p:cNvSpPr>
          <p:nvPr>
            <p:ph type="ctrTitle" idx="3"/>
          </p:nvPr>
        </p:nvSpPr>
        <p:spPr>
          <a:xfrm>
            <a:off x="1496856" y="1447975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ctrTitle" idx="4"/>
          </p:nvPr>
        </p:nvSpPr>
        <p:spPr>
          <a:xfrm>
            <a:off x="1496856" y="3141525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33" name="Google Shape;433;p28"/>
          <p:cNvSpPr txBox="1">
            <a:spLocks noGrp="1"/>
          </p:cNvSpPr>
          <p:nvPr>
            <p:ph type="subTitle" idx="5"/>
          </p:nvPr>
        </p:nvSpPr>
        <p:spPr>
          <a:xfrm>
            <a:off x="5524688" y="3444156"/>
            <a:ext cx="2290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4" name="Google Shape;434;p28"/>
          <p:cNvSpPr txBox="1">
            <a:spLocks noGrp="1"/>
          </p:cNvSpPr>
          <p:nvPr>
            <p:ph type="ctrTitle" idx="6"/>
          </p:nvPr>
        </p:nvSpPr>
        <p:spPr>
          <a:xfrm>
            <a:off x="5524688" y="3141525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/>
          <p:nvPr/>
        </p:nvSpPr>
        <p:spPr>
          <a:xfrm>
            <a:off x="407638" y="127725"/>
            <a:ext cx="4164403" cy="4863699"/>
          </a:xfrm>
          <a:custGeom>
            <a:avLst/>
            <a:gdLst/>
            <a:ahLst/>
            <a:cxnLst/>
            <a:rect l="l" t="t" r="r" b="b"/>
            <a:pathLst>
              <a:path w="102660" h="157414" extrusionOk="0">
                <a:moveTo>
                  <a:pt x="2843" y="0"/>
                </a:moveTo>
                <a:cubicBezTo>
                  <a:pt x="1274" y="0"/>
                  <a:pt x="0" y="1274"/>
                  <a:pt x="0" y="2844"/>
                </a:cubicBezTo>
                <a:lnTo>
                  <a:pt x="0" y="154570"/>
                </a:lnTo>
                <a:cubicBezTo>
                  <a:pt x="0" y="156139"/>
                  <a:pt x="1274" y="157413"/>
                  <a:pt x="2843" y="157413"/>
                </a:cubicBezTo>
                <a:lnTo>
                  <a:pt x="102659" y="157413"/>
                </a:lnTo>
                <a:lnTo>
                  <a:pt x="10265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9"/>
          <p:cNvSpPr/>
          <p:nvPr/>
        </p:nvSpPr>
        <p:spPr>
          <a:xfrm>
            <a:off x="614162" y="255650"/>
            <a:ext cx="3957989" cy="4586054"/>
          </a:xfrm>
          <a:custGeom>
            <a:avLst/>
            <a:gdLst/>
            <a:ahLst/>
            <a:cxnLst/>
            <a:rect l="l" t="t" r="r" b="b"/>
            <a:pathLst>
              <a:path w="97224" h="148428" extrusionOk="0">
                <a:moveTo>
                  <a:pt x="911" y="0"/>
                </a:moveTo>
                <a:cubicBezTo>
                  <a:pt x="410" y="0"/>
                  <a:pt x="1" y="410"/>
                  <a:pt x="1" y="910"/>
                </a:cubicBezTo>
                <a:lnTo>
                  <a:pt x="1" y="147518"/>
                </a:lnTo>
                <a:cubicBezTo>
                  <a:pt x="1" y="148019"/>
                  <a:pt x="410" y="148428"/>
                  <a:pt x="911" y="148428"/>
                </a:cubicBezTo>
                <a:lnTo>
                  <a:pt x="97223" y="148428"/>
                </a:lnTo>
                <a:lnTo>
                  <a:pt x="97223" y="0"/>
                </a:lnTo>
                <a:close/>
              </a:path>
            </a:pathLst>
          </a:custGeom>
          <a:solidFill>
            <a:srgbClr val="FEF2D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9"/>
          <p:cNvSpPr/>
          <p:nvPr/>
        </p:nvSpPr>
        <p:spPr>
          <a:xfrm>
            <a:off x="4572841" y="127725"/>
            <a:ext cx="4163510" cy="4863699"/>
          </a:xfrm>
          <a:custGeom>
            <a:avLst/>
            <a:gdLst/>
            <a:ahLst/>
            <a:cxnLst/>
            <a:rect l="l" t="t" r="r" b="b"/>
            <a:pathLst>
              <a:path w="102638" h="157414" extrusionOk="0">
                <a:moveTo>
                  <a:pt x="1" y="0"/>
                </a:moveTo>
                <a:lnTo>
                  <a:pt x="1" y="157413"/>
                </a:lnTo>
                <a:lnTo>
                  <a:pt x="99794" y="157413"/>
                </a:lnTo>
                <a:cubicBezTo>
                  <a:pt x="101364" y="157413"/>
                  <a:pt x="102637" y="156139"/>
                  <a:pt x="102637" y="154570"/>
                </a:cubicBezTo>
                <a:lnTo>
                  <a:pt x="102637" y="2844"/>
                </a:lnTo>
                <a:cubicBezTo>
                  <a:pt x="102637" y="1274"/>
                  <a:pt x="101364" y="0"/>
                  <a:pt x="99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4571938" y="255650"/>
            <a:ext cx="3957912" cy="4586054"/>
          </a:xfrm>
          <a:custGeom>
            <a:avLst/>
            <a:gdLst/>
            <a:ahLst/>
            <a:cxnLst/>
            <a:rect l="l" t="t" r="r" b="b"/>
            <a:pathLst>
              <a:path w="97246" h="148428" extrusionOk="0">
                <a:moveTo>
                  <a:pt x="0" y="0"/>
                </a:moveTo>
                <a:lnTo>
                  <a:pt x="0" y="148428"/>
                </a:lnTo>
                <a:lnTo>
                  <a:pt x="96336" y="148428"/>
                </a:lnTo>
                <a:cubicBezTo>
                  <a:pt x="96836" y="148428"/>
                  <a:pt x="97246" y="148019"/>
                  <a:pt x="97246" y="147518"/>
                </a:cubicBezTo>
                <a:lnTo>
                  <a:pt x="97246" y="910"/>
                </a:lnTo>
                <a:cubicBezTo>
                  <a:pt x="97246" y="410"/>
                  <a:pt x="96836" y="0"/>
                  <a:pt x="96336" y="0"/>
                </a:cubicBezTo>
                <a:close/>
              </a:path>
            </a:pathLst>
          </a:custGeom>
          <a:solidFill>
            <a:srgbClr val="DED4B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9"/>
          <p:cNvSpPr/>
          <p:nvPr/>
        </p:nvSpPr>
        <p:spPr>
          <a:xfrm>
            <a:off x="407650" y="740288"/>
            <a:ext cx="703475" cy="333275"/>
          </a:xfrm>
          <a:custGeom>
            <a:avLst/>
            <a:gdLst/>
            <a:ahLst/>
            <a:cxnLst/>
            <a:rect l="l" t="t" r="r" b="b"/>
            <a:pathLst>
              <a:path w="28139" h="13331" extrusionOk="0">
                <a:moveTo>
                  <a:pt x="1615" y="1"/>
                </a:moveTo>
                <a:lnTo>
                  <a:pt x="0" y="7939"/>
                </a:lnTo>
                <a:lnTo>
                  <a:pt x="26546" y="13331"/>
                </a:lnTo>
                <a:lnTo>
                  <a:pt x="28139" y="5369"/>
                </a:lnTo>
                <a:lnTo>
                  <a:pt x="16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9"/>
          <p:cNvSpPr/>
          <p:nvPr/>
        </p:nvSpPr>
        <p:spPr>
          <a:xfrm>
            <a:off x="283575" y="1243275"/>
            <a:ext cx="692700" cy="262750"/>
          </a:xfrm>
          <a:custGeom>
            <a:avLst/>
            <a:gdLst/>
            <a:ahLst/>
            <a:cxnLst/>
            <a:rect l="l" t="t" r="r" b="b"/>
            <a:pathLst>
              <a:path w="27708" h="10510" extrusionOk="0">
                <a:moveTo>
                  <a:pt x="26979" y="0"/>
                </a:moveTo>
                <a:lnTo>
                  <a:pt x="1" y="2434"/>
                </a:lnTo>
                <a:lnTo>
                  <a:pt x="729" y="10509"/>
                </a:lnTo>
                <a:lnTo>
                  <a:pt x="27707" y="8098"/>
                </a:lnTo>
                <a:lnTo>
                  <a:pt x="269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9"/>
          <p:cNvSpPr/>
          <p:nvPr/>
        </p:nvSpPr>
        <p:spPr>
          <a:xfrm rot="-800238">
            <a:off x="7996192" y="677363"/>
            <a:ext cx="707527" cy="365727"/>
          </a:xfrm>
          <a:custGeom>
            <a:avLst/>
            <a:gdLst/>
            <a:ahLst/>
            <a:cxnLst/>
            <a:rect l="l" t="t" r="r" b="b"/>
            <a:pathLst>
              <a:path w="28299" h="14628" extrusionOk="0">
                <a:moveTo>
                  <a:pt x="2025" y="1"/>
                </a:moveTo>
                <a:lnTo>
                  <a:pt x="1" y="7871"/>
                </a:lnTo>
                <a:lnTo>
                  <a:pt x="26251" y="14627"/>
                </a:lnTo>
                <a:lnTo>
                  <a:pt x="28298" y="6757"/>
                </a:lnTo>
                <a:lnTo>
                  <a:pt x="20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9"/>
          <p:cNvSpPr/>
          <p:nvPr/>
        </p:nvSpPr>
        <p:spPr>
          <a:xfrm>
            <a:off x="8152213" y="1598200"/>
            <a:ext cx="676750" cy="203050"/>
          </a:xfrm>
          <a:custGeom>
            <a:avLst/>
            <a:gdLst/>
            <a:ahLst/>
            <a:cxnLst/>
            <a:rect l="l" t="t" r="r" b="b"/>
            <a:pathLst>
              <a:path w="27070" h="8122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8258950" y="1040250"/>
            <a:ext cx="676750" cy="203025"/>
          </a:xfrm>
          <a:custGeom>
            <a:avLst/>
            <a:gdLst/>
            <a:ahLst/>
            <a:cxnLst/>
            <a:rect l="l" t="t" r="r" b="b"/>
            <a:pathLst>
              <a:path w="27070" h="8121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701531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888" y="0"/>
                </a:moveTo>
                <a:cubicBezTo>
                  <a:pt x="387" y="0"/>
                  <a:pt x="0" y="410"/>
                  <a:pt x="0" y="910"/>
                </a:cubicBezTo>
                <a:lnTo>
                  <a:pt x="0" y="149770"/>
                </a:lnTo>
                <a:cubicBezTo>
                  <a:pt x="0" y="150270"/>
                  <a:pt x="387" y="150680"/>
                  <a:pt x="888" y="150680"/>
                </a:cubicBezTo>
                <a:lnTo>
                  <a:pt x="92992" y="149542"/>
                </a:lnTo>
                <a:lnTo>
                  <a:pt x="92992" y="1137"/>
                </a:lnTo>
                <a:lnTo>
                  <a:pt x="8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"/>
          <p:cNvSpPr/>
          <p:nvPr/>
        </p:nvSpPr>
        <p:spPr>
          <a:xfrm>
            <a:off x="4571458" y="231760"/>
            <a:ext cx="3871024" cy="4655635"/>
          </a:xfrm>
          <a:custGeom>
            <a:avLst/>
            <a:gdLst/>
            <a:ahLst/>
            <a:cxnLst/>
            <a:rect l="l" t="t" r="r" b="b"/>
            <a:pathLst>
              <a:path w="92992" h="150680" extrusionOk="0">
                <a:moveTo>
                  <a:pt x="92105" y="0"/>
                </a:moveTo>
                <a:lnTo>
                  <a:pt x="0" y="1137"/>
                </a:lnTo>
                <a:lnTo>
                  <a:pt x="0" y="149542"/>
                </a:lnTo>
                <a:lnTo>
                  <a:pt x="92105" y="150680"/>
                </a:lnTo>
                <a:cubicBezTo>
                  <a:pt x="92605" y="150680"/>
                  <a:pt x="92992" y="150270"/>
                  <a:pt x="92992" y="149770"/>
                </a:cubicBezTo>
                <a:lnTo>
                  <a:pt x="92992" y="910"/>
                </a:lnTo>
                <a:cubicBezTo>
                  <a:pt x="92992" y="410"/>
                  <a:pt x="92605" y="0"/>
                  <a:pt x="921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ctrTitle"/>
          </p:nvPr>
        </p:nvSpPr>
        <p:spPr>
          <a:xfrm>
            <a:off x="722400" y="29708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ubTitle" idx="1"/>
          </p:nvPr>
        </p:nvSpPr>
        <p:spPr>
          <a:xfrm>
            <a:off x="1192050" y="1598200"/>
            <a:ext cx="31671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subTitle" idx="2"/>
          </p:nvPr>
        </p:nvSpPr>
        <p:spPr>
          <a:xfrm>
            <a:off x="1192050" y="2762950"/>
            <a:ext cx="31671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0" name="Google Shape;450;p29"/>
          <p:cNvSpPr txBox="1">
            <a:spLocks noGrp="1"/>
          </p:cNvSpPr>
          <p:nvPr>
            <p:ph type="ctrTitle" idx="3"/>
          </p:nvPr>
        </p:nvSpPr>
        <p:spPr>
          <a:xfrm>
            <a:off x="1192056" y="1295575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51" name="Google Shape;451;p29"/>
          <p:cNvSpPr txBox="1">
            <a:spLocks noGrp="1"/>
          </p:cNvSpPr>
          <p:nvPr>
            <p:ph type="ctrTitle" idx="4"/>
          </p:nvPr>
        </p:nvSpPr>
        <p:spPr>
          <a:xfrm>
            <a:off x="1192056" y="2454019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52" name="Google Shape;452;p29"/>
          <p:cNvSpPr txBox="1">
            <a:spLocks noGrp="1"/>
          </p:cNvSpPr>
          <p:nvPr>
            <p:ph type="subTitle" idx="5"/>
          </p:nvPr>
        </p:nvSpPr>
        <p:spPr>
          <a:xfrm>
            <a:off x="1192050" y="3915100"/>
            <a:ext cx="31671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29"/>
          <p:cNvSpPr txBox="1">
            <a:spLocks noGrp="1"/>
          </p:cNvSpPr>
          <p:nvPr>
            <p:ph type="ctrTitle" idx="6"/>
          </p:nvPr>
        </p:nvSpPr>
        <p:spPr>
          <a:xfrm>
            <a:off x="1192038" y="3612463"/>
            <a:ext cx="2290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454" name="Google Shape;454;p29"/>
          <p:cNvSpPr/>
          <p:nvPr/>
        </p:nvSpPr>
        <p:spPr>
          <a:xfrm rot="-1055002">
            <a:off x="278178" y="1652772"/>
            <a:ext cx="703491" cy="333283"/>
          </a:xfrm>
          <a:custGeom>
            <a:avLst/>
            <a:gdLst/>
            <a:ahLst/>
            <a:cxnLst/>
            <a:rect l="l" t="t" r="r" b="b"/>
            <a:pathLst>
              <a:path w="28139" h="13331" extrusionOk="0">
                <a:moveTo>
                  <a:pt x="1615" y="1"/>
                </a:moveTo>
                <a:lnTo>
                  <a:pt x="0" y="7939"/>
                </a:lnTo>
                <a:lnTo>
                  <a:pt x="26546" y="13331"/>
                </a:lnTo>
                <a:lnTo>
                  <a:pt x="28139" y="5369"/>
                </a:lnTo>
                <a:lnTo>
                  <a:pt x="16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5"/>
          <p:cNvSpPr/>
          <p:nvPr/>
        </p:nvSpPr>
        <p:spPr>
          <a:xfrm flipH="1">
            <a:off x="639875" y="775225"/>
            <a:ext cx="2989950" cy="4178400"/>
          </a:xfrm>
          <a:custGeom>
            <a:avLst/>
            <a:gdLst/>
            <a:ahLst/>
            <a:cxnLst/>
            <a:rect l="l" t="t" r="r" b="b"/>
            <a:pathLst>
              <a:path w="119598" h="167136" extrusionOk="0">
                <a:moveTo>
                  <a:pt x="12289" y="1"/>
                </a:moveTo>
                <a:lnTo>
                  <a:pt x="11344" y="6085"/>
                </a:lnTo>
                <a:lnTo>
                  <a:pt x="15344" y="6400"/>
                </a:lnTo>
                <a:cubicBezTo>
                  <a:pt x="15497" y="5574"/>
                  <a:pt x="16397" y="5372"/>
                  <a:pt x="17306" y="5372"/>
                </a:cubicBezTo>
                <a:cubicBezTo>
                  <a:pt x="17545" y="5372"/>
                  <a:pt x="17784" y="5386"/>
                  <a:pt x="18010" y="5406"/>
                </a:cubicBezTo>
                <a:cubicBezTo>
                  <a:pt x="18024" y="5406"/>
                  <a:pt x="18038" y="5406"/>
                  <a:pt x="18052" y="5406"/>
                </a:cubicBezTo>
                <a:cubicBezTo>
                  <a:pt x="19269" y="5406"/>
                  <a:pt x="20239" y="6439"/>
                  <a:pt x="20167" y="7661"/>
                </a:cubicBezTo>
                <a:cubicBezTo>
                  <a:pt x="20080" y="8774"/>
                  <a:pt x="19147" y="9632"/>
                  <a:pt x="18077" y="9632"/>
                </a:cubicBezTo>
                <a:cubicBezTo>
                  <a:pt x="17959" y="9632"/>
                  <a:pt x="17839" y="9621"/>
                  <a:pt x="17719" y="9600"/>
                </a:cubicBezTo>
                <a:cubicBezTo>
                  <a:pt x="16628" y="9527"/>
                  <a:pt x="15344" y="7903"/>
                  <a:pt x="15319" y="6836"/>
                </a:cubicBezTo>
                <a:lnTo>
                  <a:pt x="10423" y="6012"/>
                </a:lnTo>
                <a:lnTo>
                  <a:pt x="11417" y="14520"/>
                </a:lnTo>
                <a:lnTo>
                  <a:pt x="15586" y="15757"/>
                </a:lnTo>
                <a:cubicBezTo>
                  <a:pt x="15737" y="14832"/>
                  <a:pt x="16154" y="14480"/>
                  <a:pt x="16991" y="14480"/>
                </a:cubicBezTo>
                <a:cubicBezTo>
                  <a:pt x="17098" y="14480"/>
                  <a:pt x="17211" y="14485"/>
                  <a:pt x="17331" y="14496"/>
                </a:cubicBezTo>
                <a:cubicBezTo>
                  <a:pt x="18446" y="14642"/>
                  <a:pt x="19222" y="15635"/>
                  <a:pt x="19149" y="16726"/>
                </a:cubicBezTo>
                <a:cubicBezTo>
                  <a:pt x="19052" y="17841"/>
                  <a:pt x="18155" y="18690"/>
                  <a:pt x="17040" y="18714"/>
                </a:cubicBezTo>
                <a:cubicBezTo>
                  <a:pt x="15950" y="18617"/>
                  <a:pt x="15756" y="17453"/>
                  <a:pt x="15731" y="16387"/>
                </a:cubicBezTo>
                <a:lnTo>
                  <a:pt x="11078" y="16387"/>
                </a:lnTo>
                <a:lnTo>
                  <a:pt x="11078" y="24580"/>
                </a:lnTo>
                <a:lnTo>
                  <a:pt x="14423" y="25331"/>
                </a:lnTo>
                <a:cubicBezTo>
                  <a:pt x="14600" y="24309"/>
                  <a:pt x="15491" y="23592"/>
                  <a:pt x="16498" y="23592"/>
                </a:cubicBezTo>
                <a:cubicBezTo>
                  <a:pt x="16589" y="23592"/>
                  <a:pt x="16681" y="23598"/>
                  <a:pt x="16774" y="23610"/>
                </a:cubicBezTo>
                <a:cubicBezTo>
                  <a:pt x="17889" y="23731"/>
                  <a:pt x="18689" y="24725"/>
                  <a:pt x="18616" y="25864"/>
                </a:cubicBezTo>
                <a:cubicBezTo>
                  <a:pt x="18520" y="26964"/>
                  <a:pt x="17599" y="27828"/>
                  <a:pt x="16504" y="27828"/>
                </a:cubicBezTo>
                <a:cubicBezTo>
                  <a:pt x="16489" y="27828"/>
                  <a:pt x="16474" y="27828"/>
                  <a:pt x="16459" y="27828"/>
                </a:cubicBezTo>
                <a:cubicBezTo>
                  <a:pt x="15319" y="27804"/>
                  <a:pt x="14423" y="26907"/>
                  <a:pt x="14374" y="25767"/>
                </a:cubicBezTo>
                <a:lnTo>
                  <a:pt x="10399" y="25477"/>
                </a:lnTo>
                <a:lnTo>
                  <a:pt x="9793" y="34227"/>
                </a:lnTo>
                <a:lnTo>
                  <a:pt x="13986" y="34906"/>
                </a:lnTo>
                <a:cubicBezTo>
                  <a:pt x="14175" y="33892"/>
                  <a:pt x="14845" y="32673"/>
                  <a:pt x="15884" y="32673"/>
                </a:cubicBezTo>
                <a:cubicBezTo>
                  <a:pt x="15914" y="32673"/>
                  <a:pt x="15944" y="32674"/>
                  <a:pt x="15974" y="32676"/>
                </a:cubicBezTo>
                <a:cubicBezTo>
                  <a:pt x="15988" y="32675"/>
                  <a:pt x="16001" y="32675"/>
                  <a:pt x="16015" y="32675"/>
                </a:cubicBezTo>
                <a:cubicBezTo>
                  <a:pt x="17232" y="32675"/>
                  <a:pt x="18203" y="33732"/>
                  <a:pt x="18131" y="34954"/>
                </a:cubicBezTo>
                <a:cubicBezTo>
                  <a:pt x="18043" y="36077"/>
                  <a:pt x="17095" y="36920"/>
                  <a:pt x="15996" y="36920"/>
                </a:cubicBezTo>
                <a:cubicBezTo>
                  <a:pt x="15885" y="36920"/>
                  <a:pt x="15772" y="36911"/>
                  <a:pt x="15659" y="36893"/>
                </a:cubicBezTo>
                <a:cubicBezTo>
                  <a:pt x="14568" y="36821"/>
                  <a:pt x="14083" y="36336"/>
                  <a:pt x="14059" y="35269"/>
                </a:cubicBezTo>
                <a:lnTo>
                  <a:pt x="8944" y="35730"/>
                </a:lnTo>
                <a:lnTo>
                  <a:pt x="9284" y="41475"/>
                </a:lnTo>
                <a:lnTo>
                  <a:pt x="13283" y="42250"/>
                </a:lnTo>
                <a:cubicBezTo>
                  <a:pt x="13463" y="41286"/>
                  <a:pt x="14991" y="40737"/>
                  <a:pt x="16082" y="40737"/>
                </a:cubicBezTo>
                <a:cubicBezTo>
                  <a:pt x="16170" y="40737"/>
                  <a:pt x="16256" y="40740"/>
                  <a:pt x="16337" y="40747"/>
                </a:cubicBezTo>
                <a:cubicBezTo>
                  <a:pt x="17501" y="40820"/>
                  <a:pt x="17331" y="42905"/>
                  <a:pt x="17259" y="44068"/>
                </a:cubicBezTo>
                <a:cubicBezTo>
                  <a:pt x="17115" y="45143"/>
                  <a:pt x="16219" y="45935"/>
                  <a:pt x="15149" y="45935"/>
                </a:cubicBezTo>
                <a:cubicBezTo>
                  <a:pt x="15133" y="45935"/>
                  <a:pt x="15117" y="45935"/>
                  <a:pt x="15101" y="45935"/>
                </a:cubicBezTo>
                <a:cubicBezTo>
                  <a:pt x="14010" y="45910"/>
                  <a:pt x="13114" y="45086"/>
                  <a:pt x="13041" y="43996"/>
                </a:cubicBezTo>
                <a:lnTo>
                  <a:pt x="9235" y="41959"/>
                </a:lnTo>
                <a:lnTo>
                  <a:pt x="9138" y="52770"/>
                </a:lnTo>
                <a:lnTo>
                  <a:pt x="12411" y="52601"/>
                </a:lnTo>
                <a:cubicBezTo>
                  <a:pt x="12662" y="51474"/>
                  <a:pt x="13551" y="50949"/>
                  <a:pt x="14444" y="50949"/>
                </a:cubicBezTo>
                <a:cubicBezTo>
                  <a:pt x="15529" y="50949"/>
                  <a:pt x="16620" y="51724"/>
                  <a:pt x="16580" y="53134"/>
                </a:cubicBezTo>
                <a:cubicBezTo>
                  <a:pt x="16510" y="54247"/>
                  <a:pt x="16352" y="55249"/>
                  <a:pt x="15320" y="55249"/>
                </a:cubicBezTo>
                <a:cubicBezTo>
                  <a:pt x="15273" y="55249"/>
                  <a:pt x="15224" y="55247"/>
                  <a:pt x="15174" y="55243"/>
                </a:cubicBezTo>
                <a:cubicBezTo>
                  <a:pt x="14083" y="55170"/>
                  <a:pt x="13235" y="54297"/>
                  <a:pt x="13211" y="53207"/>
                </a:cubicBezTo>
                <a:lnTo>
                  <a:pt x="9235" y="52916"/>
                </a:lnTo>
                <a:lnTo>
                  <a:pt x="7732" y="61399"/>
                </a:lnTo>
                <a:lnTo>
                  <a:pt x="11732" y="61690"/>
                </a:lnTo>
                <a:cubicBezTo>
                  <a:pt x="11910" y="60668"/>
                  <a:pt x="12801" y="59951"/>
                  <a:pt x="13807" y="59951"/>
                </a:cubicBezTo>
                <a:cubicBezTo>
                  <a:pt x="13898" y="59951"/>
                  <a:pt x="13991" y="59957"/>
                  <a:pt x="14083" y="59969"/>
                </a:cubicBezTo>
                <a:cubicBezTo>
                  <a:pt x="15198" y="60115"/>
                  <a:pt x="15998" y="61109"/>
                  <a:pt x="15925" y="62224"/>
                </a:cubicBezTo>
                <a:cubicBezTo>
                  <a:pt x="15830" y="63347"/>
                  <a:pt x="14909" y="64188"/>
                  <a:pt x="13815" y="64188"/>
                </a:cubicBezTo>
                <a:cubicBezTo>
                  <a:pt x="13799" y="64188"/>
                  <a:pt x="13784" y="64187"/>
                  <a:pt x="13768" y="64187"/>
                </a:cubicBezTo>
                <a:cubicBezTo>
                  <a:pt x="12629" y="64163"/>
                  <a:pt x="11732" y="63266"/>
                  <a:pt x="11683" y="62151"/>
                </a:cubicBezTo>
                <a:lnTo>
                  <a:pt x="7708" y="61836"/>
                </a:lnTo>
                <a:lnTo>
                  <a:pt x="7054" y="70489"/>
                </a:lnTo>
                <a:lnTo>
                  <a:pt x="11296" y="69835"/>
                </a:lnTo>
                <a:cubicBezTo>
                  <a:pt x="11422" y="69141"/>
                  <a:pt x="11764" y="68991"/>
                  <a:pt x="12288" y="68991"/>
                </a:cubicBezTo>
                <a:cubicBezTo>
                  <a:pt x="12569" y="68991"/>
                  <a:pt x="12903" y="69034"/>
                  <a:pt x="13283" y="69059"/>
                </a:cubicBezTo>
                <a:cubicBezTo>
                  <a:pt x="13297" y="69059"/>
                  <a:pt x="13311" y="69059"/>
                  <a:pt x="13326" y="69059"/>
                </a:cubicBezTo>
                <a:cubicBezTo>
                  <a:pt x="14542" y="69059"/>
                  <a:pt x="15512" y="70092"/>
                  <a:pt x="15441" y="71338"/>
                </a:cubicBezTo>
                <a:cubicBezTo>
                  <a:pt x="15353" y="72460"/>
                  <a:pt x="14405" y="73303"/>
                  <a:pt x="13305" y="73303"/>
                </a:cubicBezTo>
                <a:cubicBezTo>
                  <a:pt x="13194" y="73303"/>
                  <a:pt x="13082" y="73295"/>
                  <a:pt x="12968" y="73277"/>
                </a:cubicBezTo>
                <a:cubicBezTo>
                  <a:pt x="11877" y="73180"/>
                  <a:pt x="11805" y="72089"/>
                  <a:pt x="11756" y="71023"/>
                </a:cubicBezTo>
                <a:lnTo>
                  <a:pt x="7030" y="70926"/>
                </a:lnTo>
                <a:lnTo>
                  <a:pt x="7320" y="79409"/>
                </a:lnTo>
                <a:lnTo>
                  <a:pt x="10908" y="79434"/>
                </a:lnTo>
                <a:cubicBezTo>
                  <a:pt x="11093" y="78437"/>
                  <a:pt x="12232" y="77684"/>
                  <a:pt x="13286" y="77684"/>
                </a:cubicBezTo>
                <a:cubicBezTo>
                  <a:pt x="13334" y="77684"/>
                  <a:pt x="13381" y="77685"/>
                  <a:pt x="13429" y="77688"/>
                </a:cubicBezTo>
                <a:cubicBezTo>
                  <a:pt x="14592" y="77785"/>
                  <a:pt x="14641" y="79264"/>
                  <a:pt x="14544" y="80427"/>
                </a:cubicBezTo>
                <a:cubicBezTo>
                  <a:pt x="14475" y="81532"/>
                  <a:pt x="13554" y="82374"/>
                  <a:pt x="12466" y="82374"/>
                </a:cubicBezTo>
                <a:cubicBezTo>
                  <a:pt x="12408" y="82374"/>
                  <a:pt x="12349" y="82372"/>
                  <a:pt x="12289" y="82367"/>
                </a:cubicBezTo>
                <a:cubicBezTo>
                  <a:pt x="11199" y="82294"/>
                  <a:pt x="10787" y="81567"/>
                  <a:pt x="10762" y="80500"/>
                </a:cubicBezTo>
                <a:lnTo>
                  <a:pt x="6351" y="80040"/>
                </a:lnTo>
                <a:lnTo>
                  <a:pt x="6181" y="89251"/>
                </a:lnTo>
                <a:lnTo>
                  <a:pt x="10181" y="89541"/>
                </a:lnTo>
                <a:cubicBezTo>
                  <a:pt x="10366" y="88546"/>
                  <a:pt x="11259" y="87816"/>
                  <a:pt x="12268" y="87816"/>
                </a:cubicBezTo>
                <a:cubicBezTo>
                  <a:pt x="12315" y="87816"/>
                  <a:pt x="12363" y="87817"/>
                  <a:pt x="12411" y="87820"/>
                </a:cubicBezTo>
                <a:cubicBezTo>
                  <a:pt x="13574" y="87917"/>
                  <a:pt x="14471" y="87845"/>
                  <a:pt x="14374" y="89008"/>
                </a:cubicBezTo>
                <a:cubicBezTo>
                  <a:pt x="14303" y="90144"/>
                  <a:pt x="13308" y="92042"/>
                  <a:pt x="12179" y="92042"/>
                </a:cubicBezTo>
                <a:cubicBezTo>
                  <a:pt x="12151" y="92042"/>
                  <a:pt x="12123" y="92040"/>
                  <a:pt x="12096" y="92038"/>
                </a:cubicBezTo>
                <a:cubicBezTo>
                  <a:pt x="11005" y="91941"/>
                  <a:pt x="10496" y="91505"/>
                  <a:pt x="10472" y="90438"/>
                </a:cubicBezTo>
                <a:lnTo>
                  <a:pt x="6496" y="90147"/>
                </a:lnTo>
                <a:lnTo>
                  <a:pt x="5018" y="97759"/>
                </a:lnTo>
                <a:lnTo>
                  <a:pt x="9017" y="98074"/>
                </a:lnTo>
                <a:cubicBezTo>
                  <a:pt x="9200" y="97069"/>
                  <a:pt x="10049" y="96344"/>
                  <a:pt x="11058" y="96344"/>
                </a:cubicBezTo>
                <a:cubicBezTo>
                  <a:pt x="11121" y="96344"/>
                  <a:pt x="11184" y="96347"/>
                  <a:pt x="11247" y="96353"/>
                </a:cubicBezTo>
                <a:cubicBezTo>
                  <a:pt x="12411" y="96425"/>
                  <a:pt x="13598" y="96595"/>
                  <a:pt x="13501" y="97759"/>
                </a:cubicBezTo>
                <a:cubicBezTo>
                  <a:pt x="13430" y="98898"/>
                  <a:pt x="12150" y="100573"/>
                  <a:pt x="11004" y="100573"/>
                </a:cubicBezTo>
                <a:cubicBezTo>
                  <a:pt x="10980" y="100573"/>
                  <a:pt x="10956" y="100572"/>
                  <a:pt x="10932" y="100570"/>
                </a:cubicBezTo>
                <a:cubicBezTo>
                  <a:pt x="9841" y="100473"/>
                  <a:pt x="8969" y="100086"/>
                  <a:pt x="8944" y="99019"/>
                </a:cubicBezTo>
                <a:lnTo>
                  <a:pt x="4993" y="98219"/>
                </a:lnTo>
                <a:lnTo>
                  <a:pt x="4363" y="106873"/>
                </a:lnTo>
                <a:lnTo>
                  <a:pt x="8484" y="106630"/>
                </a:lnTo>
                <a:cubicBezTo>
                  <a:pt x="8656" y="105706"/>
                  <a:pt x="9304" y="105430"/>
                  <a:pt x="10210" y="105430"/>
                </a:cubicBezTo>
                <a:cubicBezTo>
                  <a:pt x="10325" y="105430"/>
                  <a:pt x="10445" y="105434"/>
                  <a:pt x="10568" y="105443"/>
                </a:cubicBezTo>
                <a:cubicBezTo>
                  <a:pt x="12411" y="105564"/>
                  <a:pt x="13211" y="107818"/>
                  <a:pt x="11877" y="109078"/>
                </a:cubicBezTo>
                <a:cubicBezTo>
                  <a:pt x="11456" y="109492"/>
                  <a:pt x="10942" y="109677"/>
                  <a:pt x="10436" y="109677"/>
                </a:cubicBezTo>
                <a:cubicBezTo>
                  <a:pt x="9372" y="109677"/>
                  <a:pt x="8347" y="108857"/>
                  <a:pt x="8314" y="107624"/>
                </a:cubicBezTo>
                <a:lnTo>
                  <a:pt x="4315" y="107309"/>
                </a:lnTo>
                <a:lnTo>
                  <a:pt x="3684" y="115962"/>
                </a:lnTo>
                <a:lnTo>
                  <a:pt x="7514" y="115575"/>
                </a:lnTo>
                <a:cubicBezTo>
                  <a:pt x="7671" y="114715"/>
                  <a:pt x="8409" y="114501"/>
                  <a:pt x="9261" y="114501"/>
                </a:cubicBezTo>
                <a:cubicBezTo>
                  <a:pt x="9466" y="114501"/>
                  <a:pt x="9678" y="114514"/>
                  <a:pt x="9890" y="114532"/>
                </a:cubicBezTo>
                <a:cubicBezTo>
                  <a:pt x="11053" y="114605"/>
                  <a:pt x="11926" y="115623"/>
                  <a:pt x="11853" y="116787"/>
                </a:cubicBezTo>
                <a:cubicBezTo>
                  <a:pt x="11769" y="117800"/>
                  <a:pt x="11776" y="118115"/>
                  <a:pt x="11026" y="118115"/>
                </a:cubicBezTo>
                <a:cubicBezTo>
                  <a:pt x="10915" y="118115"/>
                  <a:pt x="10788" y="118108"/>
                  <a:pt x="10641" y="118096"/>
                </a:cubicBezTo>
                <a:cubicBezTo>
                  <a:pt x="9550" y="118023"/>
                  <a:pt x="7660" y="117780"/>
                  <a:pt x="7636" y="116714"/>
                </a:cubicBezTo>
                <a:lnTo>
                  <a:pt x="3660" y="116399"/>
                </a:lnTo>
                <a:lnTo>
                  <a:pt x="3660" y="116399"/>
                </a:lnTo>
                <a:lnTo>
                  <a:pt x="4048" y="124422"/>
                </a:lnTo>
                <a:lnTo>
                  <a:pt x="8023" y="124713"/>
                </a:lnTo>
                <a:cubicBezTo>
                  <a:pt x="8206" y="123708"/>
                  <a:pt x="9077" y="122983"/>
                  <a:pt x="10088" y="122983"/>
                </a:cubicBezTo>
                <a:cubicBezTo>
                  <a:pt x="10151" y="122983"/>
                  <a:pt x="10214" y="122986"/>
                  <a:pt x="10278" y="122992"/>
                </a:cubicBezTo>
                <a:cubicBezTo>
                  <a:pt x="11441" y="123065"/>
                  <a:pt x="11271" y="124713"/>
                  <a:pt x="11174" y="125876"/>
                </a:cubicBezTo>
                <a:cubicBezTo>
                  <a:pt x="11117" y="126791"/>
                  <a:pt x="10491" y="126972"/>
                  <a:pt x="9660" y="126972"/>
                </a:cubicBezTo>
                <a:cubicBezTo>
                  <a:pt x="9434" y="126972"/>
                  <a:pt x="9193" y="126958"/>
                  <a:pt x="8944" y="126943"/>
                </a:cubicBezTo>
                <a:cubicBezTo>
                  <a:pt x="7854" y="126846"/>
                  <a:pt x="8023" y="126216"/>
                  <a:pt x="7999" y="125149"/>
                </a:cubicBezTo>
                <a:lnTo>
                  <a:pt x="4024" y="124858"/>
                </a:lnTo>
                <a:lnTo>
                  <a:pt x="3030" y="133391"/>
                </a:lnTo>
                <a:lnTo>
                  <a:pt x="6327" y="134433"/>
                </a:lnTo>
                <a:cubicBezTo>
                  <a:pt x="6504" y="133411"/>
                  <a:pt x="7395" y="132694"/>
                  <a:pt x="8402" y="132694"/>
                </a:cubicBezTo>
                <a:cubicBezTo>
                  <a:pt x="8493" y="132694"/>
                  <a:pt x="8585" y="132700"/>
                  <a:pt x="8678" y="132712"/>
                </a:cubicBezTo>
                <a:cubicBezTo>
                  <a:pt x="9793" y="132857"/>
                  <a:pt x="10593" y="133851"/>
                  <a:pt x="10520" y="134966"/>
                </a:cubicBezTo>
                <a:cubicBezTo>
                  <a:pt x="10424" y="136090"/>
                  <a:pt x="9504" y="136930"/>
                  <a:pt x="8409" y="136930"/>
                </a:cubicBezTo>
                <a:cubicBezTo>
                  <a:pt x="8394" y="136930"/>
                  <a:pt x="8378" y="136930"/>
                  <a:pt x="8363" y="136930"/>
                </a:cubicBezTo>
                <a:cubicBezTo>
                  <a:pt x="7223" y="136905"/>
                  <a:pt x="6327" y="136008"/>
                  <a:pt x="6278" y="134893"/>
                </a:cubicBezTo>
                <a:lnTo>
                  <a:pt x="2545" y="134118"/>
                </a:lnTo>
                <a:lnTo>
                  <a:pt x="1648" y="143232"/>
                </a:lnTo>
                <a:lnTo>
                  <a:pt x="5648" y="143547"/>
                </a:lnTo>
                <a:cubicBezTo>
                  <a:pt x="5833" y="142528"/>
                  <a:pt x="6704" y="141797"/>
                  <a:pt x="7732" y="141797"/>
                </a:cubicBezTo>
                <a:cubicBezTo>
                  <a:pt x="7781" y="141797"/>
                  <a:pt x="7829" y="141798"/>
                  <a:pt x="7878" y="141802"/>
                </a:cubicBezTo>
                <a:cubicBezTo>
                  <a:pt x="9041" y="141899"/>
                  <a:pt x="10981" y="142408"/>
                  <a:pt x="10908" y="143571"/>
                </a:cubicBezTo>
                <a:cubicBezTo>
                  <a:pt x="10814" y="144698"/>
                  <a:pt x="9311" y="146097"/>
                  <a:pt x="8160" y="146097"/>
                </a:cubicBezTo>
                <a:cubicBezTo>
                  <a:pt x="8122" y="146097"/>
                  <a:pt x="8085" y="146095"/>
                  <a:pt x="8048" y="146092"/>
                </a:cubicBezTo>
                <a:cubicBezTo>
                  <a:pt x="6957" y="146019"/>
                  <a:pt x="6569" y="145462"/>
                  <a:pt x="6545" y="144395"/>
                </a:cubicBezTo>
                <a:lnTo>
                  <a:pt x="2400" y="144589"/>
                </a:lnTo>
                <a:lnTo>
                  <a:pt x="1261" y="148565"/>
                </a:lnTo>
                <a:lnTo>
                  <a:pt x="5187" y="151958"/>
                </a:lnTo>
                <a:cubicBezTo>
                  <a:pt x="5376" y="150918"/>
                  <a:pt x="6349" y="149556"/>
                  <a:pt x="7409" y="149556"/>
                </a:cubicBezTo>
                <a:cubicBezTo>
                  <a:pt x="7436" y="149556"/>
                  <a:pt x="7463" y="149557"/>
                  <a:pt x="7490" y="149558"/>
                </a:cubicBezTo>
                <a:cubicBezTo>
                  <a:pt x="9041" y="149680"/>
                  <a:pt x="9357" y="151231"/>
                  <a:pt x="9163" y="153170"/>
                </a:cubicBezTo>
                <a:cubicBezTo>
                  <a:pt x="9048" y="154274"/>
                  <a:pt x="8147" y="155117"/>
                  <a:pt x="7060" y="155117"/>
                </a:cubicBezTo>
                <a:cubicBezTo>
                  <a:pt x="7002" y="155117"/>
                  <a:pt x="6943" y="155114"/>
                  <a:pt x="6884" y="155109"/>
                </a:cubicBezTo>
                <a:cubicBezTo>
                  <a:pt x="5793" y="155036"/>
                  <a:pt x="4872" y="154503"/>
                  <a:pt x="4824" y="153461"/>
                </a:cubicBezTo>
                <a:lnTo>
                  <a:pt x="1164" y="151910"/>
                </a:lnTo>
                <a:lnTo>
                  <a:pt x="0" y="157460"/>
                </a:lnTo>
                <a:lnTo>
                  <a:pt x="102169" y="167083"/>
                </a:lnTo>
                <a:lnTo>
                  <a:pt x="102872" y="167132"/>
                </a:lnTo>
                <a:cubicBezTo>
                  <a:pt x="102934" y="167134"/>
                  <a:pt x="102995" y="167135"/>
                  <a:pt x="103056" y="167135"/>
                </a:cubicBezTo>
                <a:cubicBezTo>
                  <a:pt x="105812" y="167135"/>
                  <a:pt x="108137" y="165010"/>
                  <a:pt x="108350" y="162236"/>
                </a:cubicBezTo>
                <a:lnTo>
                  <a:pt x="108350" y="162090"/>
                </a:lnTo>
                <a:lnTo>
                  <a:pt x="119452" y="13236"/>
                </a:lnTo>
                <a:lnTo>
                  <a:pt x="119452" y="13211"/>
                </a:lnTo>
                <a:cubicBezTo>
                  <a:pt x="119597" y="10327"/>
                  <a:pt x="117464" y="7855"/>
                  <a:pt x="114580" y="7612"/>
                </a:cubicBezTo>
                <a:lnTo>
                  <a:pt x="114386" y="7612"/>
                </a:lnTo>
                <a:lnTo>
                  <a:pt x="12289" y="1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35"/>
          <p:cNvGrpSpPr/>
          <p:nvPr/>
        </p:nvGrpSpPr>
        <p:grpSpPr>
          <a:xfrm>
            <a:off x="3207672" y="535063"/>
            <a:ext cx="1056656" cy="3235021"/>
            <a:chOff x="3207672" y="535063"/>
            <a:chExt cx="1056656" cy="3235021"/>
          </a:xfrm>
        </p:grpSpPr>
        <p:sp>
          <p:nvSpPr>
            <p:cNvPr id="576" name="Google Shape;576;p35"/>
            <p:cNvSpPr/>
            <p:nvPr/>
          </p:nvSpPr>
          <p:spPr>
            <a:xfrm rot="205487" flipH="1">
              <a:off x="3224571" y="3144464"/>
              <a:ext cx="1022860" cy="595601"/>
            </a:xfrm>
            <a:custGeom>
              <a:avLst/>
              <a:gdLst/>
              <a:ahLst/>
              <a:cxnLst/>
              <a:rect l="l" t="t" r="r" b="b"/>
              <a:pathLst>
                <a:path w="40068" h="18060" extrusionOk="0">
                  <a:moveTo>
                    <a:pt x="2109" y="1"/>
                  </a:moveTo>
                  <a:lnTo>
                    <a:pt x="0" y="9915"/>
                  </a:lnTo>
                  <a:lnTo>
                    <a:pt x="37935" y="18059"/>
                  </a:lnTo>
                  <a:lnTo>
                    <a:pt x="34663" y="12169"/>
                  </a:lnTo>
                  <a:lnTo>
                    <a:pt x="40068" y="8121"/>
                  </a:lnTo>
                  <a:lnTo>
                    <a:pt x="21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 rot="205714" flipH="1">
              <a:off x="3758148" y="548301"/>
              <a:ext cx="472187" cy="984858"/>
            </a:xfrm>
            <a:custGeom>
              <a:avLst/>
              <a:gdLst/>
              <a:ahLst/>
              <a:cxnLst/>
              <a:rect l="l" t="t" r="r" b="b"/>
              <a:pathLst>
                <a:path w="15223" h="32230" extrusionOk="0">
                  <a:moveTo>
                    <a:pt x="8253" y="0"/>
                  </a:moveTo>
                  <a:cubicBezTo>
                    <a:pt x="8121" y="0"/>
                    <a:pt x="7988" y="5"/>
                    <a:pt x="7854" y="16"/>
                  </a:cubicBezTo>
                  <a:lnTo>
                    <a:pt x="0" y="622"/>
                  </a:lnTo>
                  <a:lnTo>
                    <a:pt x="2497" y="32230"/>
                  </a:lnTo>
                  <a:lnTo>
                    <a:pt x="10351" y="31624"/>
                  </a:lnTo>
                  <a:cubicBezTo>
                    <a:pt x="13138" y="31382"/>
                    <a:pt x="15223" y="28958"/>
                    <a:pt x="15005" y="26170"/>
                  </a:cubicBezTo>
                  <a:lnTo>
                    <a:pt x="13308" y="4718"/>
                  </a:lnTo>
                  <a:cubicBezTo>
                    <a:pt x="13123" y="2040"/>
                    <a:pt x="10894" y="0"/>
                    <a:pt x="8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 rot="205714" flipH="1">
              <a:off x="3579288" y="1624304"/>
              <a:ext cx="472187" cy="984889"/>
            </a:xfrm>
            <a:custGeom>
              <a:avLst/>
              <a:gdLst/>
              <a:ahLst/>
              <a:cxnLst/>
              <a:rect l="l" t="t" r="r" b="b"/>
              <a:pathLst>
                <a:path w="15223" h="32231" extrusionOk="0">
                  <a:moveTo>
                    <a:pt x="8253" y="1"/>
                  </a:moveTo>
                  <a:cubicBezTo>
                    <a:pt x="8121" y="1"/>
                    <a:pt x="7988" y="6"/>
                    <a:pt x="7854" y="16"/>
                  </a:cubicBezTo>
                  <a:lnTo>
                    <a:pt x="0" y="622"/>
                  </a:lnTo>
                  <a:lnTo>
                    <a:pt x="2497" y="32231"/>
                  </a:lnTo>
                  <a:lnTo>
                    <a:pt x="10351" y="31625"/>
                  </a:lnTo>
                  <a:cubicBezTo>
                    <a:pt x="13138" y="31406"/>
                    <a:pt x="15223" y="28958"/>
                    <a:pt x="15005" y="26171"/>
                  </a:cubicBezTo>
                  <a:lnTo>
                    <a:pt x="13308" y="4719"/>
                  </a:lnTo>
                  <a:cubicBezTo>
                    <a:pt x="13123" y="2041"/>
                    <a:pt x="10894" y="1"/>
                    <a:pt x="8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35"/>
          <p:cNvSpPr/>
          <p:nvPr/>
        </p:nvSpPr>
        <p:spPr>
          <a:xfrm rot="224980" flipH="1">
            <a:off x="3521479" y="42802"/>
            <a:ext cx="5447844" cy="6874680"/>
          </a:xfrm>
          <a:custGeom>
            <a:avLst/>
            <a:gdLst/>
            <a:ahLst/>
            <a:cxnLst/>
            <a:rect l="l" t="t" r="r" b="b"/>
            <a:pathLst>
              <a:path w="120616" h="185619" extrusionOk="0">
                <a:moveTo>
                  <a:pt x="103320" y="0"/>
                </a:moveTo>
                <a:cubicBezTo>
                  <a:pt x="103188" y="0"/>
                  <a:pt x="103055" y="6"/>
                  <a:pt x="102921" y="17"/>
                </a:cubicBezTo>
                <a:lnTo>
                  <a:pt x="92013" y="889"/>
                </a:lnTo>
                <a:lnTo>
                  <a:pt x="91964" y="477"/>
                </a:lnTo>
                <a:cubicBezTo>
                  <a:pt x="91964" y="344"/>
                  <a:pt x="91863" y="232"/>
                  <a:pt x="91772" y="232"/>
                </a:cubicBezTo>
                <a:cubicBezTo>
                  <a:pt x="91763" y="232"/>
                  <a:pt x="91755" y="233"/>
                  <a:pt x="91746" y="235"/>
                </a:cubicBezTo>
                <a:lnTo>
                  <a:pt x="88595" y="477"/>
                </a:lnTo>
                <a:lnTo>
                  <a:pt x="88329" y="501"/>
                </a:lnTo>
                <a:lnTo>
                  <a:pt x="87286" y="574"/>
                </a:lnTo>
                <a:lnTo>
                  <a:pt x="86777" y="623"/>
                </a:lnTo>
                <a:lnTo>
                  <a:pt x="86002" y="695"/>
                </a:lnTo>
                <a:lnTo>
                  <a:pt x="85493" y="744"/>
                </a:lnTo>
                <a:lnTo>
                  <a:pt x="84911" y="768"/>
                </a:lnTo>
                <a:cubicBezTo>
                  <a:pt x="84790" y="817"/>
                  <a:pt x="84693" y="938"/>
                  <a:pt x="84717" y="1059"/>
                </a:cubicBezTo>
                <a:lnTo>
                  <a:pt x="84765" y="1471"/>
                </a:lnTo>
                <a:lnTo>
                  <a:pt x="10714" y="7434"/>
                </a:lnTo>
                <a:lnTo>
                  <a:pt x="9138" y="7555"/>
                </a:lnTo>
                <a:lnTo>
                  <a:pt x="4654" y="7919"/>
                </a:lnTo>
                <a:cubicBezTo>
                  <a:pt x="1988" y="8137"/>
                  <a:pt x="0" y="10488"/>
                  <a:pt x="218" y="13154"/>
                </a:cubicBezTo>
                <a:lnTo>
                  <a:pt x="12483" y="165378"/>
                </a:lnTo>
                <a:cubicBezTo>
                  <a:pt x="12668" y="167933"/>
                  <a:pt x="14797" y="169855"/>
                  <a:pt x="17295" y="169855"/>
                </a:cubicBezTo>
                <a:cubicBezTo>
                  <a:pt x="17427" y="169855"/>
                  <a:pt x="17561" y="169849"/>
                  <a:pt x="17695" y="169838"/>
                </a:cubicBezTo>
                <a:lnTo>
                  <a:pt x="31051" y="168747"/>
                </a:lnTo>
                <a:lnTo>
                  <a:pt x="32408" y="185618"/>
                </a:lnTo>
                <a:lnTo>
                  <a:pt x="33232" y="184649"/>
                </a:lnTo>
                <a:lnTo>
                  <a:pt x="34081" y="183655"/>
                </a:lnTo>
                <a:lnTo>
                  <a:pt x="38007" y="179122"/>
                </a:lnTo>
                <a:lnTo>
                  <a:pt x="43122" y="183388"/>
                </a:lnTo>
                <a:lnTo>
                  <a:pt x="43631" y="183824"/>
                </a:lnTo>
                <a:lnTo>
                  <a:pt x="44601" y="184624"/>
                </a:lnTo>
                <a:lnTo>
                  <a:pt x="43243" y="167778"/>
                </a:lnTo>
                <a:lnTo>
                  <a:pt x="96691" y="163463"/>
                </a:lnTo>
                <a:lnTo>
                  <a:pt x="97806" y="163391"/>
                </a:lnTo>
                <a:lnTo>
                  <a:pt x="97855" y="163778"/>
                </a:lnTo>
                <a:cubicBezTo>
                  <a:pt x="97830" y="163924"/>
                  <a:pt x="97952" y="164021"/>
                  <a:pt x="98073" y="164045"/>
                </a:cubicBezTo>
                <a:lnTo>
                  <a:pt x="98655" y="163997"/>
                </a:lnTo>
                <a:lnTo>
                  <a:pt x="99164" y="163948"/>
                </a:lnTo>
                <a:lnTo>
                  <a:pt x="99939" y="163900"/>
                </a:lnTo>
                <a:lnTo>
                  <a:pt x="100448" y="163851"/>
                </a:lnTo>
                <a:lnTo>
                  <a:pt x="101491" y="163754"/>
                </a:lnTo>
                <a:lnTo>
                  <a:pt x="101757" y="163754"/>
                </a:lnTo>
                <a:lnTo>
                  <a:pt x="104908" y="163488"/>
                </a:lnTo>
                <a:cubicBezTo>
                  <a:pt x="105029" y="163463"/>
                  <a:pt x="105102" y="163342"/>
                  <a:pt x="105078" y="163197"/>
                </a:cubicBezTo>
                <a:lnTo>
                  <a:pt x="105054" y="162785"/>
                </a:lnTo>
                <a:lnTo>
                  <a:pt x="115937" y="161936"/>
                </a:lnTo>
                <a:cubicBezTo>
                  <a:pt x="118604" y="161718"/>
                  <a:pt x="120615" y="159367"/>
                  <a:pt x="120397" y="156700"/>
                </a:cubicBezTo>
                <a:lnTo>
                  <a:pt x="108132" y="4452"/>
                </a:lnTo>
                <a:cubicBezTo>
                  <a:pt x="107925" y="1920"/>
                  <a:pt x="105816" y="0"/>
                  <a:pt x="1033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2095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5"/>
          <p:cNvSpPr/>
          <p:nvPr/>
        </p:nvSpPr>
        <p:spPr>
          <a:xfrm rot="224980" flipH="1">
            <a:off x="3498771" y="-5184"/>
            <a:ext cx="5447889" cy="6290725"/>
          </a:xfrm>
          <a:custGeom>
            <a:avLst/>
            <a:gdLst/>
            <a:ahLst/>
            <a:cxnLst/>
            <a:rect l="l" t="t" r="r" b="b"/>
            <a:pathLst>
              <a:path w="120617" h="169852" extrusionOk="0">
                <a:moveTo>
                  <a:pt x="103300" y="0"/>
                </a:moveTo>
                <a:cubicBezTo>
                  <a:pt x="103167" y="0"/>
                  <a:pt x="103033" y="5"/>
                  <a:pt x="102897" y="16"/>
                </a:cubicBezTo>
                <a:lnTo>
                  <a:pt x="4655" y="7919"/>
                </a:lnTo>
                <a:cubicBezTo>
                  <a:pt x="1989" y="8137"/>
                  <a:pt x="1" y="10488"/>
                  <a:pt x="219" y="13154"/>
                </a:cubicBezTo>
                <a:lnTo>
                  <a:pt x="12484" y="165378"/>
                </a:lnTo>
                <a:cubicBezTo>
                  <a:pt x="12693" y="167924"/>
                  <a:pt x="14824" y="169851"/>
                  <a:pt x="17337" y="169851"/>
                </a:cubicBezTo>
                <a:cubicBezTo>
                  <a:pt x="17456" y="169851"/>
                  <a:pt x="17575" y="169847"/>
                  <a:pt x="17696" y="169838"/>
                </a:cubicBezTo>
                <a:lnTo>
                  <a:pt x="115962" y="161912"/>
                </a:lnTo>
                <a:cubicBezTo>
                  <a:pt x="118629" y="161694"/>
                  <a:pt x="120616" y="159367"/>
                  <a:pt x="120398" y="156700"/>
                </a:cubicBezTo>
                <a:lnTo>
                  <a:pt x="108133" y="4452"/>
                </a:lnTo>
                <a:cubicBezTo>
                  <a:pt x="107926" y="1920"/>
                  <a:pt x="105817" y="0"/>
                  <a:pt x="103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2095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5"/>
          <p:cNvSpPr/>
          <p:nvPr/>
        </p:nvSpPr>
        <p:spPr>
          <a:xfrm rot="347958" flipH="1">
            <a:off x="8092467" y="402481"/>
            <a:ext cx="372563" cy="6005791"/>
          </a:xfrm>
          <a:custGeom>
            <a:avLst/>
            <a:gdLst/>
            <a:ahLst/>
            <a:cxnLst/>
            <a:rect l="l" t="t" r="r" b="b"/>
            <a:pathLst>
              <a:path w="14642" h="162042" extrusionOk="0">
                <a:moveTo>
                  <a:pt x="1576" y="1"/>
                </a:moveTo>
                <a:lnTo>
                  <a:pt x="1" y="146"/>
                </a:lnTo>
                <a:lnTo>
                  <a:pt x="13066" y="162041"/>
                </a:lnTo>
                <a:lnTo>
                  <a:pt x="14642" y="161920"/>
                </a:lnTo>
                <a:lnTo>
                  <a:pt x="1576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5"/>
          <p:cNvSpPr/>
          <p:nvPr/>
        </p:nvSpPr>
        <p:spPr>
          <a:xfrm rot="347934" flipH="1">
            <a:off x="8121396" y="407633"/>
            <a:ext cx="344530" cy="5991661"/>
          </a:xfrm>
          <a:custGeom>
            <a:avLst/>
            <a:gdLst/>
            <a:ahLst/>
            <a:cxnLst/>
            <a:rect l="l" t="t" r="r" b="b"/>
            <a:pathLst>
              <a:path w="13575" h="161945" extrusionOk="0">
                <a:moveTo>
                  <a:pt x="461" y="1"/>
                </a:moveTo>
                <a:lnTo>
                  <a:pt x="1" y="49"/>
                </a:lnTo>
                <a:lnTo>
                  <a:pt x="13114" y="161944"/>
                </a:lnTo>
                <a:lnTo>
                  <a:pt x="13575" y="161896"/>
                </a:lnTo>
                <a:lnTo>
                  <a:pt x="461" y="1"/>
                </a:lnTo>
                <a:close/>
              </a:path>
            </a:pathLst>
          </a:custGeom>
          <a:solidFill>
            <a:srgbClr val="6E6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5"/>
          <p:cNvSpPr txBox="1">
            <a:spLocks noGrp="1"/>
          </p:cNvSpPr>
          <p:nvPr>
            <p:ph type="title"/>
          </p:nvPr>
        </p:nvSpPr>
        <p:spPr>
          <a:xfrm rot="432905">
            <a:off x="4149904" y="490169"/>
            <a:ext cx="4970760" cy="901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5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84" name="Google Shape;584;p35"/>
          <p:cNvSpPr txBox="1">
            <a:spLocks noGrp="1"/>
          </p:cNvSpPr>
          <p:nvPr>
            <p:ph type="subTitle" idx="1"/>
          </p:nvPr>
        </p:nvSpPr>
        <p:spPr>
          <a:xfrm rot="433523">
            <a:off x="4828807" y="2277888"/>
            <a:ext cx="2697722" cy="1380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35"/>
          <p:cNvSpPr txBox="1"/>
          <p:nvPr/>
        </p:nvSpPr>
        <p:spPr>
          <a:xfrm rot="-319365">
            <a:off x="1046010" y="3631518"/>
            <a:ext cx="2425459" cy="135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CRÉDITOS: este modelo de apresentação foi criado pelo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Nothing You Could Do"/>
                <a:ea typeface="Nothing You Could Do"/>
                <a:cs typeface="Nothing You Could Do"/>
                <a:sym typeface="Nothing You Could D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, inclui ícones da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Nothing You Could Do"/>
                <a:ea typeface="Nothing You Could Do"/>
                <a:cs typeface="Nothing You Could Do"/>
                <a:sym typeface="Nothing You Could D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, e infográficos e imagens da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Nothing You Could Do"/>
                <a:ea typeface="Nothing You Could Do"/>
                <a:cs typeface="Nothing You Could Do"/>
                <a:sym typeface="Nothing You Could D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 </a:t>
            </a:r>
            <a:endParaRPr sz="1200" b="1">
              <a:solidFill>
                <a:schemeClr val="accent2"/>
              </a:solidFill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586" name="Google Shape;586;p35"/>
          <p:cNvSpPr/>
          <p:nvPr/>
        </p:nvSpPr>
        <p:spPr>
          <a:xfrm>
            <a:off x="2693300" y="1963100"/>
            <a:ext cx="250825" cy="500325"/>
          </a:xfrm>
          <a:custGeom>
            <a:avLst/>
            <a:gdLst/>
            <a:ahLst/>
            <a:cxnLst/>
            <a:rect l="l" t="t" r="r" b="b"/>
            <a:pathLst>
              <a:path w="10033" h="20013" extrusionOk="0">
                <a:moveTo>
                  <a:pt x="6650" y="1"/>
                </a:moveTo>
                <a:cubicBezTo>
                  <a:pt x="5448" y="1"/>
                  <a:pt x="4364" y="806"/>
                  <a:pt x="4073" y="2009"/>
                </a:cubicBezTo>
                <a:lnTo>
                  <a:pt x="365" y="16726"/>
                </a:lnTo>
                <a:cubicBezTo>
                  <a:pt x="1" y="18137"/>
                  <a:pt x="865" y="19570"/>
                  <a:pt x="2298" y="19934"/>
                </a:cubicBezTo>
                <a:cubicBezTo>
                  <a:pt x="2412" y="19979"/>
                  <a:pt x="2549" y="20002"/>
                  <a:pt x="2685" y="20002"/>
                </a:cubicBezTo>
                <a:cubicBezTo>
                  <a:pt x="2760" y="20009"/>
                  <a:pt x="2834" y="20013"/>
                  <a:pt x="2907" y="20013"/>
                </a:cubicBezTo>
                <a:cubicBezTo>
                  <a:pt x="4017" y="20013"/>
                  <a:pt x="4958" y="19214"/>
                  <a:pt x="5278" y="17955"/>
                </a:cubicBezTo>
                <a:lnTo>
                  <a:pt x="8099" y="6808"/>
                </a:lnTo>
                <a:cubicBezTo>
                  <a:pt x="8236" y="6217"/>
                  <a:pt x="8167" y="5603"/>
                  <a:pt x="7872" y="5057"/>
                </a:cubicBezTo>
                <a:cubicBezTo>
                  <a:pt x="7644" y="4556"/>
                  <a:pt x="7189" y="4170"/>
                  <a:pt x="6643" y="4033"/>
                </a:cubicBezTo>
                <a:lnTo>
                  <a:pt x="6347" y="3942"/>
                </a:lnTo>
                <a:cubicBezTo>
                  <a:pt x="6223" y="3912"/>
                  <a:pt x="6098" y="3897"/>
                  <a:pt x="5973" y="3897"/>
                </a:cubicBezTo>
                <a:cubicBezTo>
                  <a:pt x="5070" y="3897"/>
                  <a:pt x="4193" y="4663"/>
                  <a:pt x="3913" y="5762"/>
                </a:cubicBezTo>
                <a:lnTo>
                  <a:pt x="2253" y="12404"/>
                </a:lnTo>
                <a:cubicBezTo>
                  <a:pt x="2199" y="12619"/>
                  <a:pt x="2368" y="12755"/>
                  <a:pt x="2533" y="12755"/>
                </a:cubicBezTo>
                <a:cubicBezTo>
                  <a:pt x="2648" y="12755"/>
                  <a:pt x="2762" y="12690"/>
                  <a:pt x="2799" y="12541"/>
                </a:cubicBezTo>
                <a:lnTo>
                  <a:pt x="4459" y="5899"/>
                </a:lnTo>
                <a:cubicBezTo>
                  <a:pt x="4680" y="5056"/>
                  <a:pt x="5307" y="4479"/>
                  <a:pt x="5952" y="4479"/>
                </a:cubicBezTo>
                <a:cubicBezTo>
                  <a:pt x="6038" y="4479"/>
                  <a:pt x="6125" y="4489"/>
                  <a:pt x="6211" y="4511"/>
                </a:cubicBezTo>
                <a:lnTo>
                  <a:pt x="6507" y="4579"/>
                </a:lnTo>
                <a:cubicBezTo>
                  <a:pt x="6893" y="4693"/>
                  <a:pt x="7189" y="4966"/>
                  <a:pt x="7371" y="5330"/>
                </a:cubicBezTo>
                <a:cubicBezTo>
                  <a:pt x="7576" y="5739"/>
                  <a:pt x="7644" y="6217"/>
                  <a:pt x="7530" y="6672"/>
                </a:cubicBezTo>
                <a:lnTo>
                  <a:pt x="4732" y="17818"/>
                </a:lnTo>
                <a:cubicBezTo>
                  <a:pt x="4462" y="18822"/>
                  <a:pt x="3750" y="19449"/>
                  <a:pt x="2887" y="19449"/>
                </a:cubicBezTo>
                <a:cubicBezTo>
                  <a:pt x="2733" y="19449"/>
                  <a:pt x="2574" y="19429"/>
                  <a:pt x="2412" y="19388"/>
                </a:cubicBezTo>
                <a:cubicBezTo>
                  <a:pt x="1320" y="19115"/>
                  <a:pt x="638" y="17978"/>
                  <a:pt x="911" y="16863"/>
                </a:cubicBezTo>
                <a:lnTo>
                  <a:pt x="4619" y="2145"/>
                </a:lnTo>
                <a:cubicBezTo>
                  <a:pt x="4851" y="1216"/>
                  <a:pt x="5709" y="584"/>
                  <a:pt x="6646" y="584"/>
                </a:cubicBezTo>
                <a:cubicBezTo>
                  <a:pt x="6810" y="584"/>
                  <a:pt x="6977" y="603"/>
                  <a:pt x="7144" y="644"/>
                </a:cubicBezTo>
                <a:lnTo>
                  <a:pt x="7576" y="758"/>
                </a:lnTo>
                <a:cubicBezTo>
                  <a:pt x="8145" y="894"/>
                  <a:pt x="8645" y="1258"/>
                  <a:pt x="8963" y="1736"/>
                </a:cubicBezTo>
                <a:cubicBezTo>
                  <a:pt x="9305" y="2191"/>
                  <a:pt x="9418" y="2759"/>
                  <a:pt x="9305" y="3328"/>
                </a:cubicBezTo>
                <a:lnTo>
                  <a:pt x="6643" y="13974"/>
                </a:lnTo>
                <a:cubicBezTo>
                  <a:pt x="6598" y="14133"/>
                  <a:pt x="6689" y="14292"/>
                  <a:pt x="6848" y="14338"/>
                </a:cubicBezTo>
                <a:cubicBezTo>
                  <a:pt x="6862" y="14340"/>
                  <a:pt x="6876" y="14341"/>
                  <a:pt x="6891" y="14341"/>
                </a:cubicBezTo>
                <a:cubicBezTo>
                  <a:pt x="7016" y="14341"/>
                  <a:pt x="7148" y="14256"/>
                  <a:pt x="7189" y="14133"/>
                </a:cubicBezTo>
                <a:lnTo>
                  <a:pt x="9873" y="3465"/>
                </a:lnTo>
                <a:cubicBezTo>
                  <a:pt x="10033" y="2759"/>
                  <a:pt x="9873" y="2009"/>
                  <a:pt x="9441" y="1417"/>
                </a:cubicBezTo>
                <a:cubicBezTo>
                  <a:pt x="9032" y="826"/>
                  <a:pt x="8417" y="371"/>
                  <a:pt x="7712" y="189"/>
                </a:cubicBezTo>
                <a:lnTo>
                  <a:pt x="7280" y="75"/>
                </a:lnTo>
                <a:cubicBezTo>
                  <a:pt x="7069" y="25"/>
                  <a:pt x="6857" y="1"/>
                  <a:pt x="6650" y="1"/>
                </a:cubicBezTo>
                <a:close/>
              </a:path>
            </a:pathLst>
          </a:custGeom>
          <a:solidFill>
            <a:srgbClr val="3D2E59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5"/>
          <p:cNvSpPr/>
          <p:nvPr/>
        </p:nvSpPr>
        <p:spPr>
          <a:xfrm>
            <a:off x="2313425" y="1660525"/>
            <a:ext cx="315650" cy="477075"/>
          </a:xfrm>
          <a:custGeom>
            <a:avLst/>
            <a:gdLst/>
            <a:ahLst/>
            <a:cxnLst/>
            <a:rect l="l" t="t" r="r" b="b"/>
            <a:pathLst>
              <a:path w="12626" h="19083" extrusionOk="0">
                <a:moveTo>
                  <a:pt x="3587" y="0"/>
                </a:moveTo>
                <a:cubicBezTo>
                  <a:pt x="3129" y="0"/>
                  <a:pt x="2672" y="101"/>
                  <a:pt x="2253" y="304"/>
                </a:cubicBezTo>
                <a:lnTo>
                  <a:pt x="1843" y="509"/>
                </a:lnTo>
                <a:cubicBezTo>
                  <a:pt x="524" y="1168"/>
                  <a:pt x="1" y="2761"/>
                  <a:pt x="638" y="4080"/>
                </a:cubicBezTo>
                <a:lnTo>
                  <a:pt x="7462" y="17615"/>
                </a:lnTo>
                <a:cubicBezTo>
                  <a:pt x="7928" y="18548"/>
                  <a:pt x="8861" y="19083"/>
                  <a:pt x="9834" y="19083"/>
                </a:cubicBezTo>
                <a:cubicBezTo>
                  <a:pt x="10237" y="19083"/>
                  <a:pt x="10647" y="18991"/>
                  <a:pt x="11033" y="18798"/>
                </a:cubicBezTo>
                <a:cubicBezTo>
                  <a:pt x="11147" y="18730"/>
                  <a:pt x="11261" y="18661"/>
                  <a:pt x="11374" y="18593"/>
                </a:cubicBezTo>
                <a:cubicBezTo>
                  <a:pt x="12375" y="17888"/>
                  <a:pt x="12625" y="16591"/>
                  <a:pt x="11989" y="15340"/>
                </a:cubicBezTo>
                <a:lnTo>
                  <a:pt x="6825" y="5058"/>
                </a:lnTo>
                <a:cubicBezTo>
                  <a:pt x="6552" y="4512"/>
                  <a:pt x="6097" y="4103"/>
                  <a:pt x="5528" y="3875"/>
                </a:cubicBezTo>
                <a:cubicBezTo>
                  <a:pt x="5280" y="3767"/>
                  <a:pt x="5021" y="3716"/>
                  <a:pt x="4762" y="3716"/>
                </a:cubicBezTo>
                <a:cubicBezTo>
                  <a:pt x="4475" y="3716"/>
                  <a:pt x="4188" y="3779"/>
                  <a:pt x="3913" y="3898"/>
                </a:cubicBezTo>
                <a:lnTo>
                  <a:pt x="3640" y="4035"/>
                </a:lnTo>
                <a:cubicBezTo>
                  <a:pt x="2708" y="4512"/>
                  <a:pt x="2412" y="5854"/>
                  <a:pt x="2981" y="7015"/>
                </a:cubicBezTo>
                <a:lnTo>
                  <a:pt x="6074" y="13111"/>
                </a:lnTo>
                <a:cubicBezTo>
                  <a:pt x="6128" y="13226"/>
                  <a:pt x="6222" y="13273"/>
                  <a:pt x="6318" y="13273"/>
                </a:cubicBezTo>
                <a:cubicBezTo>
                  <a:pt x="6506" y="13273"/>
                  <a:pt x="6695" y="13087"/>
                  <a:pt x="6575" y="12861"/>
                </a:cubicBezTo>
                <a:lnTo>
                  <a:pt x="3504" y="6742"/>
                </a:lnTo>
                <a:cubicBezTo>
                  <a:pt x="3072" y="5854"/>
                  <a:pt x="3254" y="4876"/>
                  <a:pt x="3913" y="4558"/>
                </a:cubicBezTo>
                <a:lnTo>
                  <a:pt x="4209" y="4399"/>
                </a:lnTo>
                <a:cubicBezTo>
                  <a:pt x="4380" y="4319"/>
                  <a:pt x="4573" y="4279"/>
                  <a:pt x="4769" y="4279"/>
                </a:cubicBezTo>
                <a:cubicBezTo>
                  <a:pt x="4965" y="4279"/>
                  <a:pt x="5164" y="4319"/>
                  <a:pt x="5346" y="4399"/>
                </a:cubicBezTo>
                <a:cubicBezTo>
                  <a:pt x="5778" y="4581"/>
                  <a:pt x="6120" y="4899"/>
                  <a:pt x="6324" y="5331"/>
                </a:cubicBezTo>
                <a:lnTo>
                  <a:pt x="11511" y="15590"/>
                </a:lnTo>
                <a:cubicBezTo>
                  <a:pt x="12057" y="16682"/>
                  <a:pt x="11761" y="17797"/>
                  <a:pt x="10783" y="18275"/>
                </a:cubicBezTo>
                <a:cubicBezTo>
                  <a:pt x="10481" y="18429"/>
                  <a:pt x="10158" y="18502"/>
                  <a:pt x="9841" y="18502"/>
                </a:cubicBezTo>
                <a:cubicBezTo>
                  <a:pt x="9086" y="18502"/>
                  <a:pt x="8360" y="18086"/>
                  <a:pt x="8008" y="17365"/>
                </a:cubicBezTo>
                <a:lnTo>
                  <a:pt x="1184" y="3807"/>
                </a:lnTo>
                <a:cubicBezTo>
                  <a:pt x="660" y="2784"/>
                  <a:pt x="1070" y="1532"/>
                  <a:pt x="2093" y="1032"/>
                </a:cubicBezTo>
                <a:lnTo>
                  <a:pt x="2503" y="827"/>
                </a:lnTo>
                <a:cubicBezTo>
                  <a:pt x="2838" y="652"/>
                  <a:pt x="3211" y="571"/>
                  <a:pt x="3585" y="571"/>
                </a:cubicBezTo>
                <a:cubicBezTo>
                  <a:pt x="3795" y="571"/>
                  <a:pt x="4005" y="596"/>
                  <a:pt x="4209" y="645"/>
                </a:cubicBezTo>
                <a:cubicBezTo>
                  <a:pt x="4755" y="782"/>
                  <a:pt x="5233" y="1146"/>
                  <a:pt x="5506" y="1646"/>
                </a:cubicBezTo>
                <a:lnTo>
                  <a:pt x="10442" y="11450"/>
                </a:lnTo>
                <a:cubicBezTo>
                  <a:pt x="10493" y="11561"/>
                  <a:pt x="10581" y="11607"/>
                  <a:pt x="10670" y="11607"/>
                </a:cubicBezTo>
                <a:cubicBezTo>
                  <a:pt x="10856" y="11607"/>
                  <a:pt x="11050" y="11408"/>
                  <a:pt x="10942" y="11177"/>
                </a:cubicBezTo>
                <a:lnTo>
                  <a:pt x="6006" y="1373"/>
                </a:lnTo>
                <a:cubicBezTo>
                  <a:pt x="5665" y="736"/>
                  <a:pt x="5073" y="259"/>
                  <a:pt x="4368" y="99"/>
                </a:cubicBezTo>
                <a:cubicBezTo>
                  <a:pt x="4112" y="33"/>
                  <a:pt x="3849" y="0"/>
                  <a:pt x="3587" y="0"/>
                </a:cubicBezTo>
                <a:close/>
              </a:path>
            </a:pathLst>
          </a:custGeom>
          <a:solidFill>
            <a:srgbClr val="D0D3D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5"/>
          <p:cNvSpPr/>
          <p:nvPr/>
        </p:nvSpPr>
        <p:spPr>
          <a:xfrm>
            <a:off x="2008625" y="2257775"/>
            <a:ext cx="429950" cy="386850"/>
          </a:xfrm>
          <a:custGeom>
            <a:avLst/>
            <a:gdLst/>
            <a:ahLst/>
            <a:cxnLst/>
            <a:rect l="l" t="t" r="r" b="b"/>
            <a:pathLst>
              <a:path w="17198" h="15474" extrusionOk="0">
                <a:moveTo>
                  <a:pt x="14121" y="1"/>
                </a:moveTo>
                <a:cubicBezTo>
                  <a:pt x="13478" y="1"/>
                  <a:pt x="12835" y="235"/>
                  <a:pt x="12329" y="708"/>
                </a:cubicBezTo>
                <a:lnTo>
                  <a:pt x="1137" y="10945"/>
                </a:lnTo>
                <a:cubicBezTo>
                  <a:pt x="68" y="11923"/>
                  <a:pt x="0" y="13606"/>
                  <a:pt x="1001" y="14675"/>
                </a:cubicBezTo>
                <a:cubicBezTo>
                  <a:pt x="1069" y="14789"/>
                  <a:pt x="1160" y="14880"/>
                  <a:pt x="1274" y="14971"/>
                </a:cubicBezTo>
                <a:cubicBezTo>
                  <a:pt x="1700" y="15306"/>
                  <a:pt x="2198" y="15473"/>
                  <a:pt x="2711" y="15473"/>
                </a:cubicBezTo>
                <a:cubicBezTo>
                  <a:pt x="3347" y="15473"/>
                  <a:pt x="4005" y="15215"/>
                  <a:pt x="4572" y="14698"/>
                </a:cubicBezTo>
                <a:lnTo>
                  <a:pt x="13057" y="6918"/>
                </a:lnTo>
                <a:cubicBezTo>
                  <a:pt x="13489" y="6509"/>
                  <a:pt x="13785" y="5940"/>
                  <a:pt x="13830" y="5349"/>
                </a:cubicBezTo>
                <a:cubicBezTo>
                  <a:pt x="13899" y="4780"/>
                  <a:pt x="13739" y="4234"/>
                  <a:pt x="13376" y="3802"/>
                </a:cubicBezTo>
                <a:lnTo>
                  <a:pt x="13171" y="3575"/>
                </a:lnTo>
                <a:cubicBezTo>
                  <a:pt x="12834" y="3206"/>
                  <a:pt x="12366" y="3028"/>
                  <a:pt x="11866" y="3028"/>
                </a:cubicBezTo>
                <a:cubicBezTo>
                  <a:pt x="11284" y="3028"/>
                  <a:pt x="10659" y="3269"/>
                  <a:pt x="10145" y="3734"/>
                </a:cubicBezTo>
                <a:lnTo>
                  <a:pt x="5095" y="8374"/>
                </a:lnTo>
                <a:cubicBezTo>
                  <a:pt x="4866" y="8568"/>
                  <a:pt x="5047" y="8871"/>
                  <a:pt x="5277" y="8871"/>
                </a:cubicBezTo>
                <a:cubicBezTo>
                  <a:pt x="5344" y="8871"/>
                  <a:pt x="5415" y="8845"/>
                  <a:pt x="5482" y="8784"/>
                </a:cubicBezTo>
                <a:lnTo>
                  <a:pt x="10532" y="4143"/>
                </a:lnTo>
                <a:cubicBezTo>
                  <a:pt x="10941" y="3773"/>
                  <a:pt x="11428" y="3582"/>
                  <a:pt x="11865" y="3582"/>
                </a:cubicBezTo>
                <a:cubicBezTo>
                  <a:pt x="12207" y="3582"/>
                  <a:pt x="12519" y="3699"/>
                  <a:pt x="12739" y="3939"/>
                </a:cubicBezTo>
                <a:lnTo>
                  <a:pt x="12966" y="4166"/>
                </a:lnTo>
                <a:cubicBezTo>
                  <a:pt x="13216" y="4484"/>
                  <a:pt x="13330" y="4871"/>
                  <a:pt x="13285" y="5258"/>
                </a:cubicBezTo>
                <a:cubicBezTo>
                  <a:pt x="13239" y="5736"/>
                  <a:pt x="13012" y="6168"/>
                  <a:pt x="12670" y="6486"/>
                </a:cubicBezTo>
                <a:lnTo>
                  <a:pt x="4186" y="14243"/>
                </a:lnTo>
                <a:cubicBezTo>
                  <a:pt x="3724" y="14670"/>
                  <a:pt x="3205" y="14880"/>
                  <a:pt x="2709" y="14880"/>
                </a:cubicBezTo>
                <a:cubicBezTo>
                  <a:pt x="2228" y="14880"/>
                  <a:pt x="1769" y="14681"/>
                  <a:pt x="1410" y="14289"/>
                </a:cubicBezTo>
                <a:cubicBezTo>
                  <a:pt x="637" y="13447"/>
                  <a:pt x="682" y="12128"/>
                  <a:pt x="1524" y="11354"/>
                </a:cubicBezTo>
                <a:lnTo>
                  <a:pt x="12716" y="1118"/>
                </a:lnTo>
                <a:cubicBezTo>
                  <a:pt x="13113" y="753"/>
                  <a:pt x="13617" y="570"/>
                  <a:pt x="14120" y="570"/>
                </a:cubicBezTo>
                <a:cubicBezTo>
                  <a:pt x="14682" y="570"/>
                  <a:pt x="15242" y="798"/>
                  <a:pt x="15650" y="1254"/>
                </a:cubicBezTo>
                <a:lnTo>
                  <a:pt x="15969" y="1596"/>
                </a:lnTo>
                <a:cubicBezTo>
                  <a:pt x="16355" y="2028"/>
                  <a:pt x="16583" y="2596"/>
                  <a:pt x="16583" y="3188"/>
                </a:cubicBezTo>
                <a:cubicBezTo>
                  <a:pt x="16606" y="3734"/>
                  <a:pt x="16401" y="4302"/>
                  <a:pt x="15991" y="4689"/>
                </a:cubicBezTo>
                <a:lnTo>
                  <a:pt x="7893" y="12105"/>
                </a:lnTo>
                <a:cubicBezTo>
                  <a:pt x="7678" y="12302"/>
                  <a:pt x="7873" y="12612"/>
                  <a:pt x="8099" y="12612"/>
                </a:cubicBezTo>
                <a:cubicBezTo>
                  <a:pt x="8159" y="12612"/>
                  <a:pt x="8222" y="12590"/>
                  <a:pt x="8280" y="12537"/>
                </a:cubicBezTo>
                <a:lnTo>
                  <a:pt x="16378" y="5121"/>
                </a:lnTo>
                <a:cubicBezTo>
                  <a:pt x="16901" y="4598"/>
                  <a:pt x="17197" y="3893"/>
                  <a:pt x="17152" y="3165"/>
                </a:cubicBezTo>
                <a:cubicBezTo>
                  <a:pt x="17152" y="2437"/>
                  <a:pt x="16856" y="1732"/>
                  <a:pt x="16378" y="1209"/>
                </a:cubicBezTo>
                <a:lnTo>
                  <a:pt x="16082" y="868"/>
                </a:lnTo>
                <a:cubicBezTo>
                  <a:pt x="15555" y="292"/>
                  <a:pt x="14838" y="1"/>
                  <a:pt x="14121" y="1"/>
                </a:cubicBezTo>
                <a:close/>
              </a:path>
            </a:pathLst>
          </a:custGeom>
          <a:solidFill>
            <a:srgbClr val="5E6D9A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erko One"/>
              <a:buNone/>
              <a:defRPr sz="36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●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○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■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●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○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■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●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○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Char char="■"/>
              <a:defRPr sz="1600" b="1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61" r:id="rId4"/>
    <p:sldLayoutId id="2147483666" r:id="rId5"/>
    <p:sldLayoutId id="2147483667" r:id="rId6"/>
    <p:sldLayoutId id="2147483674" r:id="rId7"/>
    <p:sldLayoutId id="2147483675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40"/>
          <p:cNvGrpSpPr/>
          <p:nvPr/>
        </p:nvGrpSpPr>
        <p:grpSpPr>
          <a:xfrm>
            <a:off x="6042325" y="3384675"/>
            <a:ext cx="1728386" cy="1998858"/>
            <a:chOff x="6042325" y="3384675"/>
            <a:chExt cx="1728386" cy="1998858"/>
          </a:xfrm>
        </p:grpSpPr>
        <p:sp>
          <p:nvSpPr>
            <p:cNvPr id="621" name="Google Shape;621;p40"/>
            <p:cNvSpPr/>
            <p:nvPr/>
          </p:nvSpPr>
          <p:spPr>
            <a:xfrm>
              <a:off x="6042325" y="3384675"/>
              <a:ext cx="1728383" cy="1998858"/>
            </a:xfrm>
            <a:custGeom>
              <a:avLst/>
              <a:gdLst/>
              <a:ahLst/>
              <a:cxnLst/>
              <a:rect l="l" t="t" r="r" b="b"/>
              <a:pathLst>
                <a:path w="53639" h="62033" extrusionOk="0">
                  <a:moveTo>
                    <a:pt x="48225" y="0"/>
                  </a:moveTo>
                  <a:lnTo>
                    <a:pt x="0" y="5460"/>
                  </a:lnTo>
                  <a:lnTo>
                    <a:pt x="6415" y="62033"/>
                  </a:lnTo>
                  <a:cubicBezTo>
                    <a:pt x="6415" y="62033"/>
                    <a:pt x="28890" y="60304"/>
                    <a:pt x="36328" y="57165"/>
                  </a:cubicBezTo>
                  <a:cubicBezTo>
                    <a:pt x="43766" y="54026"/>
                    <a:pt x="53639" y="48953"/>
                    <a:pt x="53639" y="48953"/>
                  </a:cubicBezTo>
                  <a:cubicBezTo>
                    <a:pt x="53639" y="48953"/>
                    <a:pt x="52547" y="35009"/>
                    <a:pt x="51614" y="29868"/>
                  </a:cubicBezTo>
                  <a:cubicBezTo>
                    <a:pt x="50682" y="24727"/>
                    <a:pt x="48225" y="0"/>
                    <a:pt x="48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748195" y="4233457"/>
              <a:ext cx="1022517" cy="1095855"/>
            </a:xfrm>
            <a:custGeom>
              <a:avLst/>
              <a:gdLst/>
              <a:ahLst/>
              <a:cxnLst/>
              <a:rect l="l" t="t" r="r" b="b"/>
              <a:pathLst>
                <a:path w="31733" h="34009" extrusionOk="0">
                  <a:moveTo>
                    <a:pt x="29185" y="1"/>
                  </a:moveTo>
                  <a:cubicBezTo>
                    <a:pt x="27615" y="5779"/>
                    <a:pt x="24067" y="16015"/>
                    <a:pt x="17561" y="22248"/>
                  </a:cubicBezTo>
                  <a:cubicBezTo>
                    <a:pt x="12739" y="26843"/>
                    <a:pt x="6278" y="30960"/>
                    <a:pt x="0" y="34008"/>
                  </a:cubicBezTo>
                  <a:cubicBezTo>
                    <a:pt x="5596" y="33212"/>
                    <a:pt x="11306" y="32143"/>
                    <a:pt x="14422" y="30824"/>
                  </a:cubicBezTo>
                  <a:cubicBezTo>
                    <a:pt x="21860" y="27685"/>
                    <a:pt x="31733" y="22612"/>
                    <a:pt x="31733" y="22612"/>
                  </a:cubicBezTo>
                  <a:cubicBezTo>
                    <a:pt x="31733" y="22612"/>
                    <a:pt x="30641" y="8622"/>
                    <a:pt x="29708" y="3504"/>
                  </a:cubicBezTo>
                  <a:cubicBezTo>
                    <a:pt x="29572" y="2731"/>
                    <a:pt x="29390" y="1525"/>
                    <a:pt x="29185" y="1"/>
                  </a:cubicBezTo>
                  <a:close/>
                </a:path>
              </a:pathLst>
            </a:custGeom>
            <a:solidFill>
              <a:srgbClr val="F5D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40"/>
          <p:cNvSpPr txBox="1">
            <a:spLocks noGrp="1"/>
          </p:cNvSpPr>
          <p:nvPr>
            <p:ph type="subTitle" idx="1"/>
          </p:nvPr>
        </p:nvSpPr>
        <p:spPr>
          <a:xfrm rot="178701">
            <a:off x="5517895" y="2396000"/>
            <a:ext cx="3263968" cy="1109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animals cooperate?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How? Why?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4" name="Google Shape;624;p40"/>
          <p:cNvSpPr txBox="1">
            <a:spLocks noGrp="1"/>
          </p:cNvSpPr>
          <p:nvPr>
            <p:ph type="ctrTitle"/>
          </p:nvPr>
        </p:nvSpPr>
        <p:spPr>
          <a:xfrm rot="-289913">
            <a:off x="992378" y="744821"/>
            <a:ext cx="4142120" cy="1625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F8EE"/>
                </a:solidFill>
              </a:rPr>
              <a:t>Animal Sociality</a:t>
            </a:r>
            <a:br>
              <a:rPr lang="en" sz="4400" dirty="0">
                <a:solidFill>
                  <a:srgbClr val="FFF8EE"/>
                </a:solidFill>
              </a:rPr>
            </a:br>
            <a:r>
              <a:rPr lang="en" sz="3600" dirty="0">
                <a:solidFill>
                  <a:srgbClr val="FFF8EE"/>
                </a:solidFill>
              </a:rPr>
              <a:t>Cooperation</a:t>
            </a:r>
            <a:endParaRPr sz="3600" dirty="0">
              <a:solidFill>
                <a:srgbClr val="FFF8EE"/>
              </a:solidFill>
            </a:endParaRPr>
          </a:p>
        </p:txBody>
      </p:sp>
      <p:grpSp>
        <p:nvGrpSpPr>
          <p:cNvPr id="625" name="Google Shape;625;p40"/>
          <p:cNvGrpSpPr/>
          <p:nvPr/>
        </p:nvGrpSpPr>
        <p:grpSpPr>
          <a:xfrm>
            <a:off x="5756708" y="153021"/>
            <a:ext cx="2969527" cy="2279002"/>
            <a:chOff x="5756708" y="153021"/>
            <a:chExt cx="2969527" cy="2279002"/>
          </a:xfrm>
        </p:grpSpPr>
        <p:sp>
          <p:nvSpPr>
            <p:cNvPr id="626" name="Google Shape;626;p40"/>
            <p:cNvSpPr/>
            <p:nvPr/>
          </p:nvSpPr>
          <p:spPr>
            <a:xfrm rot="1142623">
              <a:off x="5930667" y="539510"/>
              <a:ext cx="2621609" cy="1506023"/>
            </a:xfrm>
            <a:custGeom>
              <a:avLst/>
              <a:gdLst/>
              <a:ahLst/>
              <a:cxnLst/>
              <a:rect l="l" t="t" r="r" b="b"/>
              <a:pathLst>
                <a:path w="104861" h="60239" extrusionOk="0">
                  <a:moveTo>
                    <a:pt x="6485" y="6529"/>
                  </a:moveTo>
                  <a:cubicBezTo>
                    <a:pt x="7638" y="6529"/>
                    <a:pt x="8746" y="7436"/>
                    <a:pt x="8746" y="8789"/>
                  </a:cubicBezTo>
                  <a:cubicBezTo>
                    <a:pt x="8746" y="10026"/>
                    <a:pt x="7765" y="11050"/>
                    <a:pt x="6485" y="11050"/>
                  </a:cubicBezTo>
                  <a:cubicBezTo>
                    <a:pt x="4480" y="11050"/>
                    <a:pt x="3456" y="8618"/>
                    <a:pt x="4907" y="7211"/>
                  </a:cubicBezTo>
                  <a:cubicBezTo>
                    <a:pt x="5364" y="6739"/>
                    <a:pt x="5930" y="6529"/>
                    <a:pt x="6485" y="6529"/>
                  </a:cubicBezTo>
                  <a:close/>
                  <a:moveTo>
                    <a:pt x="6485" y="17194"/>
                  </a:moveTo>
                  <a:cubicBezTo>
                    <a:pt x="7638" y="17194"/>
                    <a:pt x="8746" y="18101"/>
                    <a:pt x="8746" y="19454"/>
                  </a:cubicBezTo>
                  <a:cubicBezTo>
                    <a:pt x="8746" y="20691"/>
                    <a:pt x="7765" y="21715"/>
                    <a:pt x="6485" y="21715"/>
                  </a:cubicBezTo>
                  <a:cubicBezTo>
                    <a:pt x="4480" y="21715"/>
                    <a:pt x="3456" y="19284"/>
                    <a:pt x="4907" y="17876"/>
                  </a:cubicBezTo>
                  <a:cubicBezTo>
                    <a:pt x="5364" y="17404"/>
                    <a:pt x="5930" y="17194"/>
                    <a:pt x="6485" y="17194"/>
                  </a:cubicBezTo>
                  <a:close/>
                  <a:moveTo>
                    <a:pt x="6485" y="27860"/>
                  </a:moveTo>
                  <a:cubicBezTo>
                    <a:pt x="7638" y="27860"/>
                    <a:pt x="8746" y="28766"/>
                    <a:pt x="8746" y="30119"/>
                  </a:cubicBezTo>
                  <a:cubicBezTo>
                    <a:pt x="8746" y="31357"/>
                    <a:pt x="7765" y="32381"/>
                    <a:pt x="6485" y="32381"/>
                  </a:cubicBezTo>
                  <a:cubicBezTo>
                    <a:pt x="4480" y="32381"/>
                    <a:pt x="3456" y="29949"/>
                    <a:pt x="4907" y="28541"/>
                  </a:cubicBezTo>
                  <a:cubicBezTo>
                    <a:pt x="5364" y="28070"/>
                    <a:pt x="5930" y="27860"/>
                    <a:pt x="6485" y="27860"/>
                  </a:cubicBezTo>
                  <a:close/>
                  <a:moveTo>
                    <a:pt x="6485" y="38525"/>
                  </a:moveTo>
                  <a:cubicBezTo>
                    <a:pt x="7638" y="38525"/>
                    <a:pt x="8746" y="39431"/>
                    <a:pt x="8746" y="40785"/>
                  </a:cubicBezTo>
                  <a:cubicBezTo>
                    <a:pt x="8746" y="42022"/>
                    <a:pt x="7765" y="43046"/>
                    <a:pt x="6485" y="43046"/>
                  </a:cubicBezTo>
                  <a:cubicBezTo>
                    <a:pt x="4480" y="43046"/>
                    <a:pt x="3456" y="40614"/>
                    <a:pt x="4907" y="39206"/>
                  </a:cubicBezTo>
                  <a:cubicBezTo>
                    <a:pt x="5364" y="38735"/>
                    <a:pt x="5930" y="38525"/>
                    <a:pt x="6485" y="38525"/>
                  </a:cubicBezTo>
                  <a:close/>
                  <a:moveTo>
                    <a:pt x="6485" y="49190"/>
                  </a:moveTo>
                  <a:cubicBezTo>
                    <a:pt x="7638" y="49190"/>
                    <a:pt x="8746" y="50096"/>
                    <a:pt x="8746" y="51450"/>
                  </a:cubicBezTo>
                  <a:cubicBezTo>
                    <a:pt x="8746" y="52687"/>
                    <a:pt x="7765" y="53711"/>
                    <a:pt x="6485" y="53711"/>
                  </a:cubicBezTo>
                  <a:cubicBezTo>
                    <a:pt x="4480" y="53711"/>
                    <a:pt x="3456" y="51279"/>
                    <a:pt x="4907" y="49871"/>
                  </a:cubicBezTo>
                  <a:cubicBezTo>
                    <a:pt x="5364" y="49400"/>
                    <a:pt x="5930" y="49190"/>
                    <a:pt x="6485" y="49190"/>
                  </a:cubicBezTo>
                  <a:close/>
                  <a:moveTo>
                    <a:pt x="1" y="1"/>
                  </a:moveTo>
                  <a:lnTo>
                    <a:pt x="1" y="60238"/>
                  </a:lnTo>
                  <a:lnTo>
                    <a:pt x="91636" y="60238"/>
                  </a:lnTo>
                  <a:lnTo>
                    <a:pt x="104861" y="49061"/>
                  </a:lnTo>
                  <a:lnTo>
                    <a:pt x="104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 rot="1142623">
              <a:off x="7925723" y="2025073"/>
              <a:ext cx="383987" cy="353986"/>
            </a:xfrm>
            <a:custGeom>
              <a:avLst/>
              <a:gdLst/>
              <a:ahLst/>
              <a:cxnLst/>
              <a:rect l="l" t="t" r="r" b="b"/>
              <a:pathLst>
                <a:path w="15359" h="14159" extrusionOk="0">
                  <a:moveTo>
                    <a:pt x="3511" y="1"/>
                  </a:moveTo>
                  <a:cubicBezTo>
                    <a:pt x="1466" y="1"/>
                    <a:pt x="1" y="123"/>
                    <a:pt x="1" y="123"/>
                  </a:cubicBezTo>
                  <a:cubicBezTo>
                    <a:pt x="4779" y="5924"/>
                    <a:pt x="2134" y="14158"/>
                    <a:pt x="2134" y="14158"/>
                  </a:cubicBezTo>
                  <a:lnTo>
                    <a:pt x="15359" y="2981"/>
                  </a:lnTo>
                  <a:cubicBezTo>
                    <a:pt x="13348" y="439"/>
                    <a:pt x="7388" y="1"/>
                    <a:pt x="3511" y="1"/>
                  </a:cubicBezTo>
                  <a:close/>
                </a:path>
              </a:pathLst>
            </a:custGeom>
            <a:solidFill>
              <a:srgbClr val="EF7FAB"/>
            </a:solidFill>
            <a:ln>
              <a:noFill/>
            </a:ln>
            <a:effectLst>
              <a:outerShdw blurRad="57150" dist="19050" dir="147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40"/>
          <p:cNvSpPr/>
          <p:nvPr/>
        </p:nvSpPr>
        <p:spPr>
          <a:xfrm>
            <a:off x="8808475" y="769613"/>
            <a:ext cx="250825" cy="500325"/>
          </a:xfrm>
          <a:custGeom>
            <a:avLst/>
            <a:gdLst/>
            <a:ahLst/>
            <a:cxnLst/>
            <a:rect l="l" t="t" r="r" b="b"/>
            <a:pathLst>
              <a:path w="10033" h="20013" extrusionOk="0">
                <a:moveTo>
                  <a:pt x="6650" y="1"/>
                </a:moveTo>
                <a:cubicBezTo>
                  <a:pt x="5448" y="1"/>
                  <a:pt x="4364" y="806"/>
                  <a:pt x="4073" y="2009"/>
                </a:cubicBezTo>
                <a:lnTo>
                  <a:pt x="365" y="16726"/>
                </a:lnTo>
                <a:cubicBezTo>
                  <a:pt x="1" y="18137"/>
                  <a:pt x="865" y="19570"/>
                  <a:pt x="2298" y="19934"/>
                </a:cubicBezTo>
                <a:cubicBezTo>
                  <a:pt x="2412" y="19979"/>
                  <a:pt x="2549" y="20002"/>
                  <a:pt x="2685" y="20002"/>
                </a:cubicBezTo>
                <a:cubicBezTo>
                  <a:pt x="2760" y="20009"/>
                  <a:pt x="2834" y="20013"/>
                  <a:pt x="2907" y="20013"/>
                </a:cubicBezTo>
                <a:cubicBezTo>
                  <a:pt x="4017" y="20013"/>
                  <a:pt x="4958" y="19214"/>
                  <a:pt x="5278" y="17955"/>
                </a:cubicBezTo>
                <a:lnTo>
                  <a:pt x="8099" y="6808"/>
                </a:lnTo>
                <a:cubicBezTo>
                  <a:pt x="8236" y="6217"/>
                  <a:pt x="8167" y="5603"/>
                  <a:pt x="7872" y="5057"/>
                </a:cubicBezTo>
                <a:cubicBezTo>
                  <a:pt x="7644" y="4556"/>
                  <a:pt x="7189" y="4170"/>
                  <a:pt x="6643" y="4033"/>
                </a:cubicBezTo>
                <a:lnTo>
                  <a:pt x="6347" y="3942"/>
                </a:lnTo>
                <a:cubicBezTo>
                  <a:pt x="6223" y="3912"/>
                  <a:pt x="6098" y="3897"/>
                  <a:pt x="5973" y="3897"/>
                </a:cubicBezTo>
                <a:cubicBezTo>
                  <a:pt x="5070" y="3897"/>
                  <a:pt x="4193" y="4663"/>
                  <a:pt x="3913" y="5762"/>
                </a:cubicBezTo>
                <a:lnTo>
                  <a:pt x="2253" y="12404"/>
                </a:lnTo>
                <a:cubicBezTo>
                  <a:pt x="2199" y="12619"/>
                  <a:pt x="2368" y="12755"/>
                  <a:pt x="2533" y="12755"/>
                </a:cubicBezTo>
                <a:cubicBezTo>
                  <a:pt x="2648" y="12755"/>
                  <a:pt x="2762" y="12690"/>
                  <a:pt x="2799" y="12541"/>
                </a:cubicBezTo>
                <a:lnTo>
                  <a:pt x="4459" y="5899"/>
                </a:lnTo>
                <a:cubicBezTo>
                  <a:pt x="4680" y="5056"/>
                  <a:pt x="5307" y="4479"/>
                  <a:pt x="5952" y="4479"/>
                </a:cubicBezTo>
                <a:cubicBezTo>
                  <a:pt x="6038" y="4479"/>
                  <a:pt x="6125" y="4489"/>
                  <a:pt x="6211" y="4511"/>
                </a:cubicBezTo>
                <a:lnTo>
                  <a:pt x="6507" y="4579"/>
                </a:lnTo>
                <a:cubicBezTo>
                  <a:pt x="6893" y="4693"/>
                  <a:pt x="7189" y="4966"/>
                  <a:pt x="7371" y="5330"/>
                </a:cubicBezTo>
                <a:cubicBezTo>
                  <a:pt x="7576" y="5739"/>
                  <a:pt x="7644" y="6217"/>
                  <a:pt x="7530" y="6672"/>
                </a:cubicBezTo>
                <a:lnTo>
                  <a:pt x="4732" y="17818"/>
                </a:lnTo>
                <a:cubicBezTo>
                  <a:pt x="4462" y="18822"/>
                  <a:pt x="3750" y="19449"/>
                  <a:pt x="2887" y="19449"/>
                </a:cubicBezTo>
                <a:cubicBezTo>
                  <a:pt x="2733" y="19449"/>
                  <a:pt x="2574" y="19429"/>
                  <a:pt x="2412" y="19388"/>
                </a:cubicBezTo>
                <a:cubicBezTo>
                  <a:pt x="1320" y="19115"/>
                  <a:pt x="638" y="17978"/>
                  <a:pt x="911" y="16863"/>
                </a:cubicBezTo>
                <a:lnTo>
                  <a:pt x="4619" y="2145"/>
                </a:lnTo>
                <a:cubicBezTo>
                  <a:pt x="4851" y="1216"/>
                  <a:pt x="5709" y="584"/>
                  <a:pt x="6646" y="584"/>
                </a:cubicBezTo>
                <a:cubicBezTo>
                  <a:pt x="6810" y="584"/>
                  <a:pt x="6977" y="603"/>
                  <a:pt x="7144" y="644"/>
                </a:cubicBezTo>
                <a:lnTo>
                  <a:pt x="7576" y="758"/>
                </a:lnTo>
                <a:cubicBezTo>
                  <a:pt x="8145" y="894"/>
                  <a:pt x="8645" y="1258"/>
                  <a:pt x="8963" y="1736"/>
                </a:cubicBezTo>
                <a:cubicBezTo>
                  <a:pt x="9305" y="2191"/>
                  <a:pt x="9418" y="2759"/>
                  <a:pt x="9305" y="3328"/>
                </a:cubicBezTo>
                <a:lnTo>
                  <a:pt x="6643" y="13974"/>
                </a:lnTo>
                <a:cubicBezTo>
                  <a:pt x="6598" y="14133"/>
                  <a:pt x="6689" y="14292"/>
                  <a:pt x="6848" y="14338"/>
                </a:cubicBezTo>
                <a:cubicBezTo>
                  <a:pt x="6862" y="14340"/>
                  <a:pt x="6876" y="14341"/>
                  <a:pt x="6891" y="14341"/>
                </a:cubicBezTo>
                <a:cubicBezTo>
                  <a:pt x="7016" y="14341"/>
                  <a:pt x="7148" y="14256"/>
                  <a:pt x="7189" y="14133"/>
                </a:cubicBezTo>
                <a:lnTo>
                  <a:pt x="9873" y="3465"/>
                </a:lnTo>
                <a:cubicBezTo>
                  <a:pt x="10033" y="2759"/>
                  <a:pt x="9873" y="2009"/>
                  <a:pt x="9441" y="1417"/>
                </a:cubicBezTo>
                <a:cubicBezTo>
                  <a:pt x="9032" y="826"/>
                  <a:pt x="8417" y="371"/>
                  <a:pt x="7712" y="189"/>
                </a:cubicBezTo>
                <a:lnTo>
                  <a:pt x="7280" y="75"/>
                </a:lnTo>
                <a:cubicBezTo>
                  <a:pt x="7069" y="25"/>
                  <a:pt x="6857" y="1"/>
                  <a:pt x="6650" y="1"/>
                </a:cubicBezTo>
                <a:close/>
              </a:path>
            </a:pathLst>
          </a:custGeom>
          <a:solidFill>
            <a:srgbClr val="3D2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0"/>
          <p:cNvSpPr/>
          <p:nvPr/>
        </p:nvSpPr>
        <p:spPr>
          <a:xfrm>
            <a:off x="8428600" y="467038"/>
            <a:ext cx="315650" cy="477075"/>
          </a:xfrm>
          <a:custGeom>
            <a:avLst/>
            <a:gdLst/>
            <a:ahLst/>
            <a:cxnLst/>
            <a:rect l="l" t="t" r="r" b="b"/>
            <a:pathLst>
              <a:path w="12626" h="19083" extrusionOk="0">
                <a:moveTo>
                  <a:pt x="3587" y="0"/>
                </a:moveTo>
                <a:cubicBezTo>
                  <a:pt x="3129" y="0"/>
                  <a:pt x="2672" y="101"/>
                  <a:pt x="2253" y="304"/>
                </a:cubicBezTo>
                <a:lnTo>
                  <a:pt x="1843" y="509"/>
                </a:lnTo>
                <a:cubicBezTo>
                  <a:pt x="524" y="1168"/>
                  <a:pt x="1" y="2761"/>
                  <a:pt x="638" y="4080"/>
                </a:cubicBezTo>
                <a:lnTo>
                  <a:pt x="7462" y="17615"/>
                </a:lnTo>
                <a:cubicBezTo>
                  <a:pt x="7928" y="18548"/>
                  <a:pt x="8861" y="19083"/>
                  <a:pt x="9834" y="19083"/>
                </a:cubicBezTo>
                <a:cubicBezTo>
                  <a:pt x="10237" y="19083"/>
                  <a:pt x="10647" y="18991"/>
                  <a:pt x="11033" y="18798"/>
                </a:cubicBezTo>
                <a:cubicBezTo>
                  <a:pt x="11147" y="18730"/>
                  <a:pt x="11261" y="18661"/>
                  <a:pt x="11374" y="18593"/>
                </a:cubicBezTo>
                <a:cubicBezTo>
                  <a:pt x="12375" y="17888"/>
                  <a:pt x="12625" y="16591"/>
                  <a:pt x="11989" y="15340"/>
                </a:cubicBezTo>
                <a:lnTo>
                  <a:pt x="6825" y="5058"/>
                </a:lnTo>
                <a:cubicBezTo>
                  <a:pt x="6552" y="4512"/>
                  <a:pt x="6097" y="4103"/>
                  <a:pt x="5528" y="3875"/>
                </a:cubicBezTo>
                <a:cubicBezTo>
                  <a:pt x="5280" y="3767"/>
                  <a:pt x="5021" y="3716"/>
                  <a:pt x="4762" y="3716"/>
                </a:cubicBezTo>
                <a:cubicBezTo>
                  <a:pt x="4475" y="3716"/>
                  <a:pt x="4188" y="3779"/>
                  <a:pt x="3913" y="3898"/>
                </a:cubicBezTo>
                <a:lnTo>
                  <a:pt x="3640" y="4035"/>
                </a:lnTo>
                <a:cubicBezTo>
                  <a:pt x="2708" y="4512"/>
                  <a:pt x="2412" y="5854"/>
                  <a:pt x="2981" y="7015"/>
                </a:cubicBezTo>
                <a:lnTo>
                  <a:pt x="6074" y="13111"/>
                </a:lnTo>
                <a:cubicBezTo>
                  <a:pt x="6128" y="13226"/>
                  <a:pt x="6222" y="13273"/>
                  <a:pt x="6318" y="13273"/>
                </a:cubicBezTo>
                <a:cubicBezTo>
                  <a:pt x="6506" y="13273"/>
                  <a:pt x="6695" y="13087"/>
                  <a:pt x="6575" y="12861"/>
                </a:cubicBezTo>
                <a:lnTo>
                  <a:pt x="3504" y="6742"/>
                </a:lnTo>
                <a:cubicBezTo>
                  <a:pt x="3072" y="5854"/>
                  <a:pt x="3254" y="4876"/>
                  <a:pt x="3913" y="4558"/>
                </a:cubicBezTo>
                <a:lnTo>
                  <a:pt x="4209" y="4399"/>
                </a:lnTo>
                <a:cubicBezTo>
                  <a:pt x="4380" y="4319"/>
                  <a:pt x="4573" y="4279"/>
                  <a:pt x="4769" y="4279"/>
                </a:cubicBezTo>
                <a:cubicBezTo>
                  <a:pt x="4965" y="4279"/>
                  <a:pt x="5164" y="4319"/>
                  <a:pt x="5346" y="4399"/>
                </a:cubicBezTo>
                <a:cubicBezTo>
                  <a:pt x="5778" y="4581"/>
                  <a:pt x="6120" y="4899"/>
                  <a:pt x="6324" y="5331"/>
                </a:cubicBezTo>
                <a:lnTo>
                  <a:pt x="11511" y="15590"/>
                </a:lnTo>
                <a:cubicBezTo>
                  <a:pt x="12057" y="16682"/>
                  <a:pt x="11761" y="17797"/>
                  <a:pt x="10783" y="18275"/>
                </a:cubicBezTo>
                <a:cubicBezTo>
                  <a:pt x="10481" y="18429"/>
                  <a:pt x="10158" y="18502"/>
                  <a:pt x="9841" y="18502"/>
                </a:cubicBezTo>
                <a:cubicBezTo>
                  <a:pt x="9086" y="18502"/>
                  <a:pt x="8360" y="18086"/>
                  <a:pt x="8008" y="17365"/>
                </a:cubicBezTo>
                <a:lnTo>
                  <a:pt x="1184" y="3807"/>
                </a:lnTo>
                <a:cubicBezTo>
                  <a:pt x="660" y="2784"/>
                  <a:pt x="1070" y="1532"/>
                  <a:pt x="2093" y="1032"/>
                </a:cubicBezTo>
                <a:lnTo>
                  <a:pt x="2503" y="827"/>
                </a:lnTo>
                <a:cubicBezTo>
                  <a:pt x="2838" y="652"/>
                  <a:pt x="3211" y="571"/>
                  <a:pt x="3585" y="571"/>
                </a:cubicBezTo>
                <a:cubicBezTo>
                  <a:pt x="3795" y="571"/>
                  <a:pt x="4005" y="596"/>
                  <a:pt x="4209" y="645"/>
                </a:cubicBezTo>
                <a:cubicBezTo>
                  <a:pt x="4755" y="782"/>
                  <a:pt x="5233" y="1146"/>
                  <a:pt x="5506" y="1646"/>
                </a:cubicBezTo>
                <a:lnTo>
                  <a:pt x="10442" y="11450"/>
                </a:lnTo>
                <a:cubicBezTo>
                  <a:pt x="10493" y="11561"/>
                  <a:pt x="10581" y="11607"/>
                  <a:pt x="10670" y="11607"/>
                </a:cubicBezTo>
                <a:cubicBezTo>
                  <a:pt x="10856" y="11607"/>
                  <a:pt x="11050" y="11408"/>
                  <a:pt x="10942" y="11177"/>
                </a:cubicBezTo>
                <a:lnTo>
                  <a:pt x="6006" y="1373"/>
                </a:lnTo>
                <a:cubicBezTo>
                  <a:pt x="5665" y="736"/>
                  <a:pt x="5073" y="259"/>
                  <a:pt x="4368" y="99"/>
                </a:cubicBezTo>
                <a:cubicBezTo>
                  <a:pt x="4112" y="33"/>
                  <a:pt x="3849" y="0"/>
                  <a:pt x="3587" y="0"/>
                </a:cubicBezTo>
                <a:close/>
              </a:path>
            </a:pathLst>
          </a:custGeom>
          <a:solidFill>
            <a:srgbClr val="D0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0"/>
          <p:cNvSpPr/>
          <p:nvPr/>
        </p:nvSpPr>
        <p:spPr>
          <a:xfrm>
            <a:off x="8123800" y="1064288"/>
            <a:ext cx="429950" cy="386850"/>
          </a:xfrm>
          <a:custGeom>
            <a:avLst/>
            <a:gdLst/>
            <a:ahLst/>
            <a:cxnLst/>
            <a:rect l="l" t="t" r="r" b="b"/>
            <a:pathLst>
              <a:path w="17198" h="15474" extrusionOk="0">
                <a:moveTo>
                  <a:pt x="14121" y="1"/>
                </a:moveTo>
                <a:cubicBezTo>
                  <a:pt x="13478" y="1"/>
                  <a:pt x="12835" y="235"/>
                  <a:pt x="12329" y="708"/>
                </a:cubicBezTo>
                <a:lnTo>
                  <a:pt x="1137" y="10945"/>
                </a:lnTo>
                <a:cubicBezTo>
                  <a:pt x="68" y="11923"/>
                  <a:pt x="0" y="13606"/>
                  <a:pt x="1001" y="14675"/>
                </a:cubicBezTo>
                <a:cubicBezTo>
                  <a:pt x="1069" y="14789"/>
                  <a:pt x="1160" y="14880"/>
                  <a:pt x="1274" y="14971"/>
                </a:cubicBezTo>
                <a:cubicBezTo>
                  <a:pt x="1700" y="15306"/>
                  <a:pt x="2198" y="15473"/>
                  <a:pt x="2711" y="15473"/>
                </a:cubicBezTo>
                <a:cubicBezTo>
                  <a:pt x="3347" y="15473"/>
                  <a:pt x="4005" y="15215"/>
                  <a:pt x="4572" y="14698"/>
                </a:cubicBezTo>
                <a:lnTo>
                  <a:pt x="13057" y="6918"/>
                </a:lnTo>
                <a:cubicBezTo>
                  <a:pt x="13489" y="6509"/>
                  <a:pt x="13785" y="5940"/>
                  <a:pt x="13830" y="5349"/>
                </a:cubicBezTo>
                <a:cubicBezTo>
                  <a:pt x="13899" y="4780"/>
                  <a:pt x="13739" y="4234"/>
                  <a:pt x="13376" y="3802"/>
                </a:cubicBezTo>
                <a:lnTo>
                  <a:pt x="13171" y="3575"/>
                </a:lnTo>
                <a:cubicBezTo>
                  <a:pt x="12834" y="3206"/>
                  <a:pt x="12366" y="3028"/>
                  <a:pt x="11866" y="3028"/>
                </a:cubicBezTo>
                <a:cubicBezTo>
                  <a:pt x="11284" y="3028"/>
                  <a:pt x="10659" y="3269"/>
                  <a:pt x="10145" y="3734"/>
                </a:cubicBezTo>
                <a:lnTo>
                  <a:pt x="5095" y="8374"/>
                </a:lnTo>
                <a:cubicBezTo>
                  <a:pt x="4866" y="8568"/>
                  <a:pt x="5047" y="8871"/>
                  <a:pt x="5277" y="8871"/>
                </a:cubicBezTo>
                <a:cubicBezTo>
                  <a:pt x="5344" y="8871"/>
                  <a:pt x="5415" y="8845"/>
                  <a:pt x="5482" y="8784"/>
                </a:cubicBezTo>
                <a:lnTo>
                  <a:pt x="10532" y="4143"/>
                </a:lnTo>
                <a:cubicBezTo>
                  <a:pt x="10941" y="3773"/>
                  <a:pt x="11428" y="3582"/>
                  <a:pt x="11865" y="3582"/>
                </a:cubicBezTo>
                <a:cubicBezTo>
                  <a:pt x="12207" y="3582"/>
                  <a:pt x="12519" y="3699"/>
                  <a:pt x="12739" y="3939"/>
                </a:cubicBezTo>
                <a:lnTo>
                  <a:pt x="12966" y="4166"/>
                </a:lnTo>
                <a:cubicBezTo>
                  <a:pt x="13216" y="4484"/>
                  <a:pt x="13330" y="4871"/>
                  <a:pt x="13285" y="5258"/>
                </a:cubicBezTo>
                <a:cubicBezTo>
                  <a:pt x="13239" y="5736"/>
                  <a:pt x="13012" y="6168"/>
                  <a:pt x="12670" y="6486"/>
                </a:cubicBezTo>
                <a:lnTo>
                  <a:pt x="4186" y="14243"/>
                </a:lnTo>
                <a:cubicBezTo>
                  <a:pt x="3724" y="14670"/>
                  <a:pt x="3205" y="14880"/>
                  <a:pt x="2709" y="14880"/>
                </a:cubicBezTo>
                <a:cubicBezTo>
                  <a:pt x="2228" y="14880"/>
                  <a:pt x="1769" y="14681"/>
                  <a:pt x="1410" y="14289"/>
                </a:cubicBezTo>
                <a:cubicBezTo>
                  <a:pt x="637" y="13447"/>
                  <a:pt x="682" y="12128"/>
                  <a:pt x="1524" y="11354"/>
                </a:cubicBezTo>
                <a:lnTo>
                  <a:pt x="12716" y="1118"/>
                </a:lnTo>
                <a:cubicBezTo>
                  <a:pt x="13113" y="753"/>
                  <a:pt x="13617" y="570"/>
                  <a:pt x="14120" y="570"/>
                </a:cubicBezTo>
                <a:cubicBezTo>
                  <a:pt x="14682" y="570"/>
                  <a:pt x="15242" y="798"/>
                  <a:pt x="15650" y="1254"/>
                </a:cubicBezTo>
                <a:lnTo>
                  <a:pt x="15969" y="1596"/>
                </a:lnTo>
                <a:cubicBezTo>
                  <a:pt x="16355" y="2028"/>
                  <a:pt x="16583" y="2596"/>
                  <a:pt x="16583" y="3188"/>
                </a:cubicBezTo>
                <a:cubicBezTo>
                  <a:pt x="16606" y="3734"/>
                  <a:pt x="16401" y="4302"/>
                  <a:pt x="15991" y="4689"/>
                </a:cubicBezTo>
                <a:lnTo>
                  <a:pt x="7893" y="12105"/>
                </a:lnTo>
                <a:cubicBezTo>
                  <a:pt x="7678" y="12302"/>
                  <a:pt x="7873" y="12612"/>
                  <a:pt x="8099" y="12612"/>
                </a:cubicBezTo>
                <a:cubicBezTo>
                  <a:pt x="8159" y="12612"/>
                  <a:pt x="8222" y="12590"/>
                  <a:pt x="8280" y="12537"/>
                </a:cubicBezTo>
                <a:lnTo>
                  <a:pt x="16378" y="5121"/>
                </a:lnTo>
                <a:cubicBezTo>
                  <a:pt x="16901" y="4598"/>
                  <a:pt x="17197" y="3893"/>
                  <a:pt x="17152" y="3165"/>
                </a:cubicBezTo>
                <a:cubicBezTo>
                  <a:pt x="17152" y="2437"/>
                  <a:pt x="16856" y="1732"/>
                  <a:pt x="16378" y="1209"/>
                </a:cubicBezTo>
                <a:lnTo>
                  <a:pt x="16082" y="868"/>
                </a:lnTo>
                <a:cubicBezTo>
                  <a:pt x="15555" y="292"/>
                  <a:pt x="14838" y="1"/>
                  <a:pt x="14121" y="1"/>
                </a:cubicBezTo>
                <a:close/>
              </a:path>
            </a:pathLst>
          </a:custGeom>
          <a:solidFill>
            <a:srgbClr val="5E6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44CFFA6B-7EF5-47B4-AF8D-53D91600F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r="18283"/>
          <a:stretch/>
        </p:blipFill>
        <p:spPr bwMode="auto">
          <a:xfrm rot="21278807">
            <a:off x="2494192" y="1985833"/>
            <a:ext cx="1790516" cy="32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45"/>
          <p:cNvGrpSpPr/>
          <p:nvPr/>
        </p:nvGrpSpPr>
        <p:grpSpPr>
          <a:xfrm>
            <a:off x="846813" y="418041"/>
            <a:ext cx="1819799" cy="1007570"/>
            <a:chOff x="2203466" y="942054"/>
            <a:chExt cx="2096640" cy="2117769"/>
          </a:xfrm>
        </p:grpSpPr>
        <p:sp>
          <p:nvSpPr>
            <p:cNvPr id="692" name="Google Shape;692;p45"/>
            <p:cNvSpPr/>
            <p:nvPr/>
          </p:nvSpPr>
          <p:spPr>
            <a:xfrm>
              <a:off x="2420022" y="1294859"/>
              <a:ext cx="1880084" cy="1764964"/>
            </a:xfrm>
            <a:custGeom>
              <a:avLst/>
              <a:gdLst/>
              <a:ahLst/>
              <a:cxnLst/>
              <a:rect l="l" t="t" r="r" b="b"/>
              <a:pathLst>
                <a:path w="43899" h="41211" extrusionOk="0">
                  <a:moveTo>
                    <a:pt x="1" y="0"/>
                  </a:moveTo>
                  <a:lnTo>
                    <a:pt x="1" y="41082"/>
                  </a:lnTo>
                  <a:cubicBezTo>
                    <a:pt x="427" y="41168"/>
                    <a:pt x="875" y="41210"/>
                    <a:pt x="1323" y="41210"/>
                  </a:cubicBezTo>
                  <a:cubicBezTo>
                    <a:pt x="1771" y="41210"/>
                    <a:pt x="2219" y="41168"/>
                    <a:pt x="2646" y="41082"/>
                  </a:cubicBezTo>
                  <a:cubicBezTo>
                    <a:pt x="3846" y="40820"/>
                    <a:pt x="5937" y="39964"/>
                    <a:pt x="6830" y="39964"/>
                  </a:cubicBezTo>
                  <a:cubicBezTo>
                    <a:pt x="6953" y="39964"/>
                    <a:pt x="7053" y="39980"/>
                    <a:pt x="7125" y="40016"/>
                  </a:cubicBezTo>
                  <a:cubicBezTo>
                    <a:pt x="7447" y="40154"/>
                    <a:pt x="7892" y="40279"/>
                    <a:pt x="8487" y="40279"/>
                  </a:cubicBezTo>
                  <a:cubicBezTo>
                    <a:pt x="8997" y="40279"/>
                    <a:pt x="9619" y="40187"/>
                    <a:pt x="10367" y="39931"/>
                  </a:cubicBezTo>
                  <a:cubicBezTo>
                    <a:pt x="11870" y="39456"/>
                    <a:pt x="14290" y="38504"/>
                    <a:pt x="15213" y="38504"/>
                  </a:cubicBezTo>
                  <a:cubicBezTo>
                    <a:pt x="15285" y="38504"/>
                    <a:pt x="15349" y="38510"/>
                    <a:pt x="15401" y="38523"/>
                  </a:cubicBezTo>
                  <a:cubicBezTo>
                    <a:pt x="16092" y="38685"/>
                    <a:pt x="18022" y="39854"/>
                    <a:pt x="19088" y="39854"/>
                  </a:cubicBezTo>
                  <a:cubicBezTo>
                    <a:pt x="19141" y="39854"/>
                    <a:pt x="19192" y="39851"/>
                    <a:pt x="19241" y="39845"/>
                  </a:cubicBezTo>
                  <a:cubicBezTo>
                    <a:pt x="19966" y="39760"/>
                    <a:pt x="20691" y="39717"/>
                    <a:pt x="21411" y="39717"/>
                  </a:cubicBezTo>
                  <a:cubicBezTo>
                    <a:pt x="22131" y="39717"/>
                    <a:pt x="22846" y="39760"/>
                    <a:pt x="23550" y="39845"/>
                  </a:cubicBezTo>
                  <a:cubicBezTo>
                    <a:pt x="24231" y="40005"/>
                    <a:pt x="26906" y="40881"/>
                    <a:pt x="28324" y="40881"/>
                  </a:cubicBezTo>
                  <a:cubicBezTo>
                    <a:pt x="28416" y="40881"/>
                    <a:pt x="28503" y="40877"/>
                    <a:pt x="28583" y="40869"/>
                  </a:cubicBezTo>
                  <a:cubicBezTo>
                    <a:pt x="29428" y="40790"/>
                    <a:pt x="29864" y="40629"/>
                    <a:pt x="30347" y="40629"/>
                  </a:cubicBezTo>
                  <a:cubicBezTo>
                    <a:pt x="30645" y="40629"/>
                    <a:pt x="30960" y="40690"/>
                    <a:pt x="31399" y="40869"/>
                  </a:cubicBezTo>
                  <a:cubicBezTo>
                    <a:pt x="31476" y="40899"/>
                    <a:pt x="31561" y="40913"/>
                    <a:pt x="31654" y="40913"/>
                  </a:cubicBezTo>
                  <a:cubicBezTo>
                    <a:pt x="33004" y="40913"/>
                    <a:pt x="35943" y="37915"/>
                    <a:pt x="37500" y="37755"/>
                  </a:cubicBezTo>
                  <a:cubicBezTo>
                    <a:pt x="37556" y="37750"/>
                    <a:pt x="37615" y="37748"/>
                    <a:pt x="37676" y="37748"/>
                  </a:cubicBezTo>
                  <a:cubicBezTo>
                    <a:pt x="39021" y="37748"/>
                    <a:pt x="41489" y="38775"/>
                    <a:pt x="42971" y="38775"/>
                  </a:cubicBezTo>
                  <a:cubicBezTo>
                    <a:pt x="43362" y="38775"/>
                    <a:pt x="43684" y="38703"/>
                    <a:pt x="43899" y="38523"/>
                  </a:cubicBezTo>
                  <a:lnTo>
                    <a:pt x="43899" y="0"/>
                  </a:lnTo>
                  <a:lnTo>
                    <a:pt x="41510" y="0"/>
                  </a:lnTo>
                  <a:lnTo>
                    <a:pt x="40315" y="1792"/>
                  </a:lnTo>
                  <a:lnTo>
                    <a:pt x="41211" y="1792"/>
                  </a:lnTo>
                  <a:lnTo>
                    <a:pt x="41211" y="4735"/>
                  </a:lnTo>
                  <a:lnTo>
                    <a:pt x="38225" y="4735"/>
                  </a:lnTo>
                  <a:lnTo>
                    <a:pt x="38225" y="1792"/>
                  </a:lnTo>
                  <a:lnTo>
                    <a:pt x="39121" y="1792"/>
                  </a:lnTo>
                  <a:lnTo>
                    <a:pt x="40315" y="0"/>
                  </a:lnTo>
                  <a:lnTo>
                    <a:pt x="35580" y="0"/>
                  </a:lnTo>
                  <a:lnTo>
                    <a:pt x="34385" y="1792"/>
                  </a:lnTo>
                  <a:lnTo>
                    <a:pt x="35281" y="1792"/>
                  </a:lnTo>
                  <a:lnTo>
                    <a:pt x="35281" y="4735"/>
                  </a:lnTo>
                  <a:lnTo>
                    <a:pt x="32338" y="4735"/>
                  </a:lnTo>
                  <a:lnTo>
                    <a:pt x="32338" y="1792"/>
                  </a:lnTo>
                  <a:lnTo>
                    <a:pt x="33191" y="1792"/>
                  </a:lnTo>
                  <a:lnTo>
                    <a:pt x="34385" y="0"/>
                  </a:lnTo>
                  <a:lnTo>
                    <a:pt x="29650" y="0"/>
                  </a:lnTo>
                  <a:lnTo>
                    <a:pt x="28455" y="1792"/>
                  </a:lnTo>
                  <a:lnTo>
                    <a:pt x="29351" y="1792"/>
                  </a:lnTo>
                  <a:lnTo>
                    <a:pt x="29351" y="4735"/>
                  </a:lnTo>
                  <a:lnTo>
                    <a:pt x="26408" y="4735"/>
                  </a:lnTo>
                  <a:lnTo>
                    <a:pt x="26408" y="1792"/>
                  </a:lnTo>
                  <a:lnTo>
                    <a:pt x="27304" y="1792"/>
                  </a:lnTo>
                  <a:lnTo>
                    <a:pt x="28455" y="0"/>
                  </a:lnTo>
                  <a:lnTo>
                    <a:pt x="23720" y="0"/>
                  </a:lnTo>
                  <a:lnTo>
                    <a:pt x="22526" y="1792"/>
                  </a:lnTo>
                  <a:lnTo>
                    <a:pt x="23422" y="1792"/>
                  </a:lnTo>
                  <a:lnTo>
                    <a:pt x="23422" y="4735"/>
                  </a:lnTo>
                  <a:lnTo>
                    <a:pt x="20435" y="4735"/>
                  </a:lnTo>
                  <a:lnTo>
                    <a:pt x="20435" y="1792"/>
                  </a:lnTo>
                  <a:lnTo>
                    <a:pt x="21331" y="1792"/>
                  </a:lnTo>
                  <a:lnTo>
                    <a:pt x="22526" y="0"/>
                  </a:lnTo>
                  <a:lnTo>
                    <a:pt x="17790" y="0"/>
                  </a:lnTo>
                  <a:lnTo>
                    <a:pt x="16596" y="1792"/>
                  </a:lnTo>
                  <a:lnTo>
                    <a:pt x="17492" y="1792"/>
                  </a:lnTo>
                  <a:lnTo>
                    <a:pt x="17492" y="4735"/>
                  </a:lnTo>
                  <a:lnTo>
                    <a:pt x="14505" y="4735"/>
                  </a:lnTo>
                  <a:lnTo>
                    <a:pt x="14505" y="1792"/>
                  </a:lnTo>
                  <a:lnTo>
                    <a:pt x="15401" y="1792"/>
                  </a:lnTo>
                  <a:lnTo>
                    <a:pt x="16596" y="0"/>
                  </a:lnTo>
                  <a:lnTo>
                    <a:pt x="11860" y="0"/>
                  </a:lnTo>
                  <a:lnTo>
                    <a:pt x="10666" y="1792"/>
                  </a:lnTo>
                  <a:lnTo>
                    <a:pt x="11562" y="1792"/>
                  </a:lnTo>
                  <a:lnTo>
                    <a:pt x="11562" y="4735"/>
                  </a:lnTo>
                  <a:lnTo>
                    <a:pt x="8576" y="4735"/>
                  </a:lnTo>
                  <a:lnTo>
                    <a:pt x="8576" y="1792"/>
                  </a:lnTo>
                  <a:lnTo>
                    <a:pt x="9471" y="1792"/>
                  </a:lnTo>
                  <a:lnTo>
                    <a:pt x="10666" y="0"/>
                  </a:lnTo>
                  <a:lnTo>
                    <a:pt x="5931" y="0"/>
                  </a:lnTo>
                  <a:lnTo>
                    <a:pt x="4736" y="1792"/>
                  </a:lnTo>
                  <a:lnTo>
                    <a:pt x="5675" y="1792"/>
                  </a:lnTo>
                  <a:lnTo>
                    <a:pt x="5675" y="4735"/>
                  </a:lnTo>
                  <a:lnTo>
                    <a:pt x="2688" y="4735"/>
                  </a:lnTo>
                  <a:lnTo>
                    <a:pt x="2688" y="1792"/>
                  </a:lnTo>
                  <a:lnTo>
                    <a:pt x="3542" y="1792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latin typeface="Nothing You Could Do" panose="020B0604020202020204" charset="0"/>
                </a:rPr>
                <a:t>i) Kin selection</a:t>
              </a:r>
              <a:endParaRPr sz="1600" b="1" dirty="0">
                <a:latin typeface="Nothing You Could Do" panose="020B0604020202020204" charset="0"/>
              </a:endParaRPr>
            </a:p>
          </p:txBody>
        </p:sp>
        <p:sp>
          <p:nvSpPr>
            <p:cNvPr id="693" name="Google Shape;693;p45"/>
            <p:cNvSpPr/>
            <p:nvPr/>
          </p:nvSpPr>
          <p:spPr>
            <a:xfrm rot="19051485">
              <a:off x="2203466" y="942054"/>
              <a:ext cx="810859" cy="521797"/>
            </a:xfrm>
            <a:custGeom>
              <a:avLst/>
              <a:gdLst/>
              <a:ahLst/>
              <a:cxnLst/>
              <a:rect l="l" t="t" r="r" b="b"/>
              <a:pathLst>
                <a:path w="32433" h="20871" extrusionOk="0">
                  <a:moveTo>
                    <a:pt x="3564" y="0"/>
                  </a:moveTo>
                  <a:lnTo>
                    <a:pt x="4242" y="1552"/>
                  </a:lnTo>
                  <a:lnTo>
                    <a:pt x="3321" y="2182"/>
                  </a:lnTo>
                  <a:lnTo>
                    <a:pt x="3370" y="3467"/>
                  </a:lnTo>
                  <a:lnTo>
                    <a:pt x="2376" y="4994"/>
                  </a:lnTo>
                  <a:lnTo>
                    <a:pt x="2376" y="5963"/>
                  </a:lnTo>
                  <a:lnTo>
                    <a:pt x="2085" y="6666"/>
                  </a:lnTo>
                  <a:lnTo>
                    <a:pt x="1334" y="7151"/>
                  </a:lnTo>
                  <a:lnTo>
                    <a:pt x="1552" y="8775"/>
                  </a:lnTo>
                  <a:lnTo>
                    <a:pt x="0" y="10060"/>
                  </a:lnTo>
                  <a:lnTo>
                    <a:pt x="28361" y="20871"/>
                  </a:lnTo>
                  <a:lnTo>
                    <a:pt x="29233" y="18350"/>
                  </a:lnTo>
                  <a:lnTo>
                    <a:pt x="29112" y="16871"/>
                  </a:lnTo>
                  <a:lnTo>
                    <a:pt x="30663" y="16047"/>
                  </a:lnTo>
                  <a:lnTo>
                    <a:pt x="30033" y="14132"/>
                  </a:lnTo>
                  <a:lnTo>
                    <a:pt x="31027" y="13671"/>
                  </a:lnTo>
                  <a:lnTo>
                    <a:pt x="31100" y="12338"/>
                  </a:lnTo>
                  <a:lnTo>
                    <a:pt x="32433" y="1100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CFE0BD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BED131C-84DE-410C-B256-4339CE3B6446}"/>
              </a:ext>
            </a:extLst>
          </p:cNvPr>
          <p:cNvGrpSpPr/>
          <p:nvPr/>
        </p:nvGrpSpPr>
        <p:grpSpPr>
          <a:xfrm>
            <a:off x="5694740" y="1407319"/>
            <a:ext cx="2634873" cy="3336131"/>
            <a:chOff x="5501393" y="1261010"/>
            <a:chExt cx="1559797" cy="2621490"/>
          </a:xfrm>
        </p:grpSpPr>
        <p:sp>
          <p:nvSpPr>
            <p:cNvPr id="694" name="Google Shape;694;p45"/>
            <p:cNvSpPr/>
            <p:nvPr/>
          </p:nvSpPr>
          <p:spPr>
            <a:xfrm rot="5567487">
              <a:off x="4997468" y="1818777"/>
              <a:ext cx="2621490" cy="1505955"/>
            </a:xfrm>
            <a:custGeom>
              <a:avLst/>
              <a:gdLst/>
              <a:ahLst/>
              <a:cxnLst/>
              <a:rect l="l" t="t" r="r" b="b"/>
              <a:pathLst>
                <a:path w="104861" h="60239" extrusionOk="0">
                  <a:moveTo>
                    <a:pt x="6485" y="6529"/>
                  </a:moveTo>
                  <a:cubicBezTo>
                    <a:pt x="7638" y="6529"/>
                    <a:pt x="8746" y="7436"/>
                    <a:pt x="8746" y="8789"/>
                  </a:cubicBezTo>
                  <a:cubicBezTo>
                    <a:pt x="8746" y="10026"/>
                    <a:pt x="7765" y="11050"/>
                    <a:pt x="6485" y="11050"/>
                  </a:cubicBezTo>
                  <a:cubicBezTo>
                    <a:pt x="4480" y="11050"/>
                    <a:pt x="3456" y="8618"/>
                    <a:pt x="4907" y="7211"/>
                  </a:cubicBezTo>
                  <a:cubicBezTo>
                    <a:pt x="5364" y="6739"/>
                    <a:pt x="5930" y="6529"/>
                    <a:pt x="6485" y="6529"/>
                  </a:cubicBezTo>
                  <a:close/>
                  <a:moveTo>
                    <a:pt x="6485" y="17194"/>
                  </a:moveTo>
                  <a:cubicBezTo>
                    <a:pt x="7638" y="17194"/>
                    <a:pt x="8746" y="18101"/>
                    <a:pt x="8746" y="19454"/>
                  </a:cubicBezTo>
                  <a:cubicBezTo>
                    <a:pt x="8746" y="20691"/>
                    <a:pt x="7765" y="21715"/>
                    <a:pt x="6485" y="21715"/>
                  </a:cubicBezTo>
                  <a:cubicBezTo>
                    <a:pt x="4480" y="21715"/>
                    <a:pt x="3456" y="19284"/>
                    <a:pt x="4907" y="17876"/>
                  </a:cubicBezTo>
                  <a:cubicBezTo>
                    <a:pt x="5364" y="17404"/>
                    <a:pt x="5930" y="17194"/>
                    <a:pt x="6485" y="17194"/>
                  </a:cubicBezTo>
                  <a:close/>
                  <a:moveTo>
                    <a:pt x="6485" y="27860"/>
                  </a:moveTo>
                  <a:cubicBezTo>
                    <a:pt x="7638" y="27860"/>
                    <a:pt x="8746" y="28766"/>
                    <a:pt x="8746" y="30119"/>
                  </a:cubicBezTo>
                  <a:cubicBezTo>
                    <a:pt x="8746" y="31357"/>
                    <a:pt x="7765" y="32381"/>
                    <a:pt x="6485" y="32381"/>
                  </a:cubicBezTo>
                  <a:cubicBezTo>
                    <a:pt x="4480" y="32381"/>
                    <a:pt x="3456" y="29949"/>
                    <a:pt x="4907" y="28541"/>
                  </a:cubicBezTo>
                  <a:cubicBezTo>
                    <a:pt x="5364" y="28070"/>
                    <a:pt x="5930" y="27860"/>
                    <a:pt x="6485" y="27860"/>
                  </a:cubicBezTo>
                  <a:close/>
                  <a:moveTo>
                    <a:pt x="6485" y="38525"/>
                  </a:moveTo>
                  <a:cubicBezTo>
                    <a:pt x="7638" y="38525"/>
                    <a:pt x="8746" y="39431"/>
                    <a:pt x="8746" y="40785"/>
                  </a:cubicBezTo>
                  <a:cubicBezTo>
                    <a:pt x="8746" y="42022"/>
                    <a:pt x="7765" y="43046"/>
                    <a:pt x="6485" y="43046"/>
                  </a:cubicBezTo>
                  <a:cubicBezTo>
                    <a:pt x="4480" y="43046"/>
                    <a:pt x="3456" y="40614"/>
                    <a:pt x="4907" y="39206"/>
                  </a:cubicBezTo>
                  <a:cubicBezTo>
                    <a:pt x="5364" y="38735"/>
                    <a:pt x="5930" y="38525"/>
                    <a:pt x="6485" y="38525"/>
                  </a:cubicBezTo>
                  <a:close/>
                  <a:moveTo>
                    <a:pt x="6485" y="49190"/>
                  </a:moveTo>
                  <a:cubicBezTo>
                    <a:pt x="7638" y="49190"/>
                    <a:pt x="8746" y="50096"/>
                    <a:pt x="8746" y="51450"/>
                  </a:cubicBezTo>
                  <a:cubicBezTo>
                    <a:pt x="8746" y="52687"/>
                    <a:pt x="7765" y="53711"/>
                    <a:pt x="6485" y="53711"/>
                  </a:cubicBezTo>
                  <a:cubicBezTo>
                    <a:pt x="4480" y="53711"/>
                    <a:pt x="3456" y="51279"/>
                    <a:pt x="4907" y="49871"/>
                  </a:cubicBezTo>
                  <a:cubicBezTo>
                    <a:pt x="5364" y="49400"/>
                    <a:pt x="5930" y="49190"/>
                    <a:pt x="6485" y="49190"/>
                  </a:cubicBezTo>
                  <a:close/>
                  <a:moveTo>
                    <a:pt x="1" y="1"/>
                  </a:moveTo>
                  <a:lnTo>
                    <a:pt x="1" y="60238"/>
                  </a:lnTo>
                  <a:lnTo>
                    <a:pt x="91636" y="60238"/>
                  </a:lnTo>
                  <a:lnTo>
                    <a:pt x="104861" y="49061"/>
                  </a:lnTo>
                  <a:lnTo>
                    <a:pt x="1048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 rot="5567487">
              <a:off x="5486393" y="3484166"/>
              <a:ext cx="383970" cy="353970"/>
            </a:xfrm>
            <a:custGeom>
              <a:avLst/>
              <a:gdLst/>
              <a:ahLst/>
              <a:cxnLst/>
              <a:rect l="l" t="t" r="r" b="b"/>
              <a:pathLst>
                <a:path w="15359" h="14159" extrusionOk="0">
                  <a:moveTo>
                    <a:pt x="3511" y="1"/>
                  </a:moveTo>
                  <a:cubicBezTo>
                    <a:pt x="1466" y="1"/>
                    <a:pt x="1" y="123"/>
                    <a:pt x="1" y="123"/>
                  </a:cubicBezTo>
                  <a:cubicBezTo>
                    <a:pt x="4779" y="5924"/>
                    <a:pt x="2134" y="14158"/>
                    <a:pt x="2134" y="14158"/>
                  </a:cubicBezTo>
                  <a:lnTo>
                    <a:pt x="15359" y="2981"/>
                  </a:lnTo>
                  <a:cubicBezTo>
                    <a:pt x="13348" y="439"/>
                    <a:pt x="7388" y="1"/>
                    <a:pt x="3511" y="1"/>
                  </a:cubicBezTo>
                  <a:close/>
                </a:path>
              </a:pathLst>
            </a:custGeom>
            <a:solidFill>
              <a:srgbClr val="ED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ubtítulo 7">
            <a:extLst>
              <a:ext uri="{FF2B5EF4-FFF2-40B4-BE49-F238E27FC236}">
                <a16:creationId xmlns:a16="http://schemas.microsoft.com/office/drawing/2014/main" id="{50E54BDC-01C3-49F0-8B1B-84104F259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1200" y="458064"/>
            <a:ext cx="3463562" cy="614362"/>
          </a:xfrm>
        </p:spPr>
        <p:txBody>
          <a:bodyPr/>
          <a:lstStyle/>
          <a:p>
            <a:pPr algn="l"/>
            <a:r>
              <a:rPr lang="en-GB" altLang="en-US" sz="1600" dirty="0">
                <a:ea typeface="SimSun" panose="02010600030101010101" pitchFamily="2" charset="-122"/>
              </a:rPr>
              <a:t>Most cooperative organisms live </a:t>
            </a:r>
          </a:p>
          <a:p>
            <a:pPr algn="l"/>
            <a:r>
              <a:rPr lang="en-GB" altLang="en-US" sz="1600" dirty="0">
                <a:ea typeface="SimSun" panose="02010600030101010101" pitchFamily="2" charset="-122"/>
              </a:rPr>
              <a:t>and interact with kin</a:t>
            </a:r>
          </a:p>
          <a:p>
            <a:pPr algn="l"/>
            <a:endParaRPr lang="pt-PT" dirty="0"/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46337475-7851-4C7E-B3C0-A032125D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78" y="1262160"/>
            <a:ext cx="2244293" cy="13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0777CDC7-D74F-4E2F-AD00-5D982904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4"/>
          <a:stretch>
            <a:fillRect/>
          </a:stretch>
        </p:blipFill>
        <p:spPr bwMode="auto">
          <a:xfrm rot="181312">
            <a:off x="5961154" y="1831139"/>
            <a:ext cx="2235046" cy="24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36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95B9538-7FB7-4F42-A665-40B2F1F0B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9" y="1693317"/>
            <a:ext cx="2534073" cy="178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DDF4F70D-FFBF-4A4B-8EDF-9BBF83DB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91" y="2847719"/>
            <a:ext cx="2216986" cy="164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58;p50">
            <a:extLst>
              <a:ext uri="{FF2B5EF4-FFF2-40B4-BE49-F238E27FC236}">
                <a16:creationId xmlns:a16="http://schemas.microsoft.com/office/drawing/2014/main" id="{94BCAE6F-714F-4853-AC47-E50C5683112C}"/>
              </a:ext>
            </a:extLst>
          </p:cNvPr>
          <p:cNvSpPr/>
          <p:nvPr/>
        </p:nvSpPr>
        <p:spPr>
          <a:xfrm rot="-209458">
            <a:off x="835158" y="1231609"/>
            <a:ext cx="3321670" cy="1991198"/>
          </a:xfrm>
          <a:custGeom>
            <a:avLst/>
            <a:gdLst/>
            <a:ahLst/>
            <a:cxnLst/>
            <a:rect l="l" t="t" r="r" b="b"/>
            <a:pathLst>
              <a:path w="43898" h="43557" extrusionOk="0">
                <a:moveTo>
                  <a:pt x="0" y="0"/>
                </a:moveTo>
                <a:lnTo>
                  <a:pt x="0" y="43429"/>
                </a:lnTo>
                <a:cubicBezTo>
                  <a:pt x="448" y="43514"/>
                  <a:pt x="896" y="43557"/>
                  <a:pt x="1344" y="43557"/>
                </a:cubicBezTo>
                <a:cubicBezTo>
                  <a:pt x="1792" y="43557"/>
                  <a:pt x="2240" y="43514"/>
                  <a:pt x="2688" y="43429"/>
                </a:cubicBezTo>
                <a:cubicBezTo>
                  <a:pt x="3865" y="43163"/>
                  <a:pt x="5991" y="42322"/>
                  <a:pt x="6864" y="42322"/>
                </a:cubicBezTo>
                <a:cubicBezTo>
                  <a:pt x="6971" y="42322"/>
                  <a:pt x="7059" y="42334"/>
                  <a:pt x="7124" y="42362"/>
                </a:cubicBezTo>
                <a:cubicBezTo>
                  <a:pt x="7460" y="42506"/>
                  <a:pt x="7930" y="42650"/>
                  <a:pt x="8566" y="42650"/>
                </a:cubicBezTo>
                <a:cubicBezTo>
                  <a:pt x="9061" y="42650"/>
                  <a:pt x="9656" y="42562"/>
                  <a:pt x="10367" y="42320"/>
                </a:cubicBezTo>
                <a:cubicBezTo>
                  <a:pt x="11909" y="41805"/>
                  <a:pt x="14296" y="40851"/>
                  <a:pt x="15213" y="40851"/>
                </a:cubicBezTo>
                <a:cubicBezTo>
                  <a:pt x="15285" y="40851"/>
                  <a:pt x="15348" y="40857"/>
                  <a:pt x="15401" y="40869"/>
                </a:cubicBezTo>
                <a:cubicBezTo>
                  <a:pt x="16132" y="41032"/>
                  <a:pt x="18025" y="42201"/>
                  <a:pt x="19124" y="42201"/>
                </a:cubicBezTo>
                <a:cubicBezTo>
                  <a:pt x="19179" y="42201"/>
                  <a:pt x="19232" y="42198"/>
                  <a:pt x="19283" y="42192"/>
                </a:cubicBezTo>
                <a:cubicBezTo>
                  <a:pt x="19987" y="42128"/>
                  <a:pt x="20701" y="42096"/>
                  <a:pt x="21421" y="42096"/>
                </a:cubicBezTo>
                <a:cubicBezTo>
                  <a:pt x="22141" y="42096"/>
                  <a:pt x="22866" y="42128"/>
                  <a:pt x="23591" y="42192"/>
                </a:cubicBezTo>
                <a:cubicBezTo>
                  <a:pt x="23634" y="42202"/>
                  <a:pt x="23684" y="42206"/>
                  <a:pt x="23741" y="42206"/>
                </a:cubicBezTo>
                <a:cubicBezTo>
                  <a:pt x="24657" y="42206"/>
                  <a:pt x="27340" y="40990"/>
                  <a:pt x="28625" y="40869"/>
                </a:cubicBezTo>
                <a:cubicBezTo>
                  <a:pt x="29444" y="40790"/>
                  <a:pt x="29870" y="40629"/>
                  <a:pt x="30359" y="40629"/>
                </a:cubicBezTo>
                <a:cubicBezTo>
                  <a:pt x="30660" y="40629"/>
                  <a:pt x="30985" y="40690"/>
                  <a:pt x="31441" y="40869"/>
                </a:cubicBezTo>
                <a:cubicBezTo>
                  <a:pt x="32316" y="41226"/>
                  <a:pt x="34422" y="41385"/>
                  <a:pt x="36094" y="41385"/>
                </a:cubicBezTo>
                <a:cubicBezTo>
                  <a:pt x="36623" y="41385"/>
                  <a:pt x="37109" y="41369"/>
                  <a:pt x="37499" y="41338"/>
                </a:cubicBezTo>
                <a:cubicBezTo>
                  <a:pt x="37555" y="41334"/>
                  <a:pt x="37614" y="41332"/>
                  <a:pt x="37675" y="41332"/>
                </a:cubicBezTo>
                <a:cubicBezTo>
                  <a:pt x="39020" y="41332"/>
                  <a:pt x="41488" y="42358"/>
                  <a:pt x="42970" y="42358"/>
                </a:cubicBezTo>
                <a:cubicBezTo>
                  <a:pt x="43361" y="42358"/>
                  <a:pt x="43683" y="42287"/>
                  <a:pt x="43898" y="42106"/>
                </a:cubicBezTo>
                <a:lnTo>
                  <a:pt x="43898" y="0"/>
                </a:lnTo>
                <a:close/>
              </a:path>
            </a:pathLst>
          </a:custGeom>
          <a:solidFill>
            <a:srgbClr val="FFE56A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 txBox="1">
            <a:spLocks noGrp="1"/>
          </p:cNvSpPr>
          <p:nvPr>
            <p:ph type="ctrTitle"/>
          </p:nvPr>
        </p:nvSpPr>
        <p:spPr>
          <a:xfrm>
            <a:off x="727795" y="325700"/>
            <a:ext cx="5595240" cy="744649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r>
              <a:rPr lang="en-GB" altLang="en-US" sz="3200" b="1" dirty="0">
                <a:ea typeface="SimSun" panose="02010600030101010101" pitchFamily="2" charset="-122"/>
              </a:rPr>
              <a:t>But others don´t!</a:t>
            </a:r>
            <a:br>
              <a:rPr lang="en-GB" altLang="en-US" sz="3200" b="1" dirty="0">
                <a:ea typeface="SimSun" panose="02010600030101010101" pitchFamily="2" charset="-122"/>
              </a:rPr>
            </a:br>
            <a:endParaRPr sz="3200" dirty="0"/>
          </a:p>
        </p:txBody>
      </p:sp>
      <p:grpSp>
        <p:nvGrpSpPr>
          <p:cNvPr id="20" name="Google Shape;681;p44">
            <a:extLst>
              <a:ext uri="{FF2B5EF4-FFF2-40B4-BE49-F238E27FC236}">
                <a16:creationId xmlns:a16="http://schemas.microsoft.com/office/drawing/2014/main" id="{19203C6C-B041-4D81-8E2A-D74618C238E5}"/>
              </a:ext>
            </a:extLst>
          </p:cNvPr>
          <p:cNvGrpSpPr/>
          <p:nvPr/>
        </p:nvGrpSpPr>
        <p:grpSpPr>
          <a:xfrm>
            <a:off x="5042052" y="158004"/>
            <a:ext cx="3058014" cy="2617636"/>
            <a:chOff x="5033583" y="1175263"/>
            <a:chExt cx="1826329" cy="1662134"/>
          </a:xfrm>
        </p:grpSpPr>
        <p:sp>
          <p:nvSpPr>
            <p:cNvPr id="21" name="Google Shape;682;p44">
              <a:extLst>
                <a:ext uri="{FF2B5EF4-FFF2-40B4-BE49-F238E27FC236}">
                  <a16:creationId xmlns:a16="http://schemas.microsoft.com/office/drawing/2014/main" id="{9292E664-1337-47B1-A09F-60E72EE0CB37}"/>
                </a:ext>
              </a:extLst>
            </p:cNvPr>
            <p:cNvSpPr/>
            <p:nvPr/>
          </p:nvSpPr>
          <p:spPr>
            <a:xfrm>
              <a:off x="5270599" y="1334676"/>
              <a:ext cx="1589313" cy="1502721"/>
            </a:xfrm>
            <a:custGeom>
              <a:avLst/>
              <a:gdLst/>
              <a:ahLst/>
              <a:cxnLst/>
              <a:rect l="l" t="t" r="r" b="b"/>
              <a:pathLst>
                <a:path w="39206" h="37423" extrusionOk="0">
                  <a:moveTo>
                    <a:pt x="38352" y="1"/>
                  </a:moveTo>
                  <a:lnTo>
                    <a:pt x="299" y="43"/>
                  </a:lnTo>
                  <a:lnTo>
                    <a:pt x="0" y="36305"/>
                  </a:lnTo>
                  <a:cubicBezTo>
                    <a:pt x="0" y="36305"/>
                    <a:pt x="6528" y="36817"/>
                    <a:pt x="21587" y="37372"/>
                  </a:cubicBezTo>
                  <a:cubicBezTo>
                    <a:pt x="22533" y="37406"/>
                    <a:pt x="23429" y="37423"/>
                    <a:pt x="24279" y="37423"/>
                  </a:cubicBezTo>
                  <a:cubicBezTo>
                    <a:pt x="36957" y="37423"/>
                    <a:pt x="39206" y="33788"/>
                    <a:pt x="39206" y="33788"/>
                  </a:cubicBezTo>
                  <a:cubicBezTo>
                    <a:pt x="38310" y="28456"/>
                    <a:pt x="38352" y="1"/>
                    <a:pt x="3835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3;p44">
              <a:extLst>
                <a:ext uri="{FF2B5EF4-FFF2-40B4-BE49-F238E27FC236}">
                  <a16:creationId xmlns:a16="http://schemas.microsoft.com/office/drawing/2014/main" id="{05FD28C4-AD90-4E44-91AE-171F6EFDD47A}"/>
                </a:ext>
              </a:extLst>
            </p:cNvPr>
            <p:cNvSpPr/>
            <p:nvPr/>
          </p:nvSpPr>
          <p:spPr>
            <a:xfrm rot="19051485">
              <a:off x="5033583" y="1175263"/>
              <a:ext cx="610549" cy="397813"/>
            </a:xfrm>
            <a:custGeom>
              <a:avLst/>
              <a:gdLst/>
              <a:ahLst/>
              <a:cxnLst/>
              <a:rect l="l" t="t" r="r" b="b"/>
              <a:pathLst>
                <a:path w="32433" h="20871" extrusionOk="0">
                  <a:moveTo>
                    <a:pt x="3564" y="0"/>
                  </a:moveTo>
                  <a:lnTo>
                    <a:pt x="4242" y="1552"/>
                  </a:lnTo>
                  <a:lnTo>
                    <a:pt x="3321" y="2182"/>
                  </a:lnTo>
                  <a:lnTo>
                    <a:pt x="3370" y="3467"/>
                  </a:lnTo>
                  <a:lnTo>
                    <a:pt x="2376" y="4994"/>
                  </a:lnTo>
                  <a:lnTo>
                    <a:pt x="2376" y="5963"/>
                  </a:lnTo>
                  <a:lnTo>
                    <a:pt x="2085" y="6666"/>
                  </a:lnTo>
                  <a:lnTo>
                    <a:pt x="1334" y="7151"/>
                  </a:lnTo>
                  <a:lnTo>
                    <a:pt x="1552" y="8775"/>
                  </a:lnTo>
                  <a:lnTo>
                    <a:pt x="0" y="10060"/>
                  </a:lnTo>
                  <a:lnTo>
                    <a:pt x="28361" y="20871"/>
                  </a:lnTo>
                  <a:lnTo>
                    <a:pt x="29233" y="18350"/>
                  </a:lnTo>
                  <a:lnTo>
                    <a:pt x="29112" y="16871"/>
                  </a:lnTo>
                  <a:lnTo>
                    <a:pt x="30663" y="16047"/>
                  </a:lnTo>
                  <a:lnTo>
                    <a:pt x="30033" y="14132"/>
                  </a:lnTo>
                  <a:lnTo>
                    <a:pt x="31027" y="13671"/>
                  </a:lnTo>
                  <a:lnTo>
                    <a:pt x="31100" y="12338"/>
                  </a:lnTo>
                  <a:lnTo>
                    <a:pt x="32433" y="1100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CFE0BD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8">
            <a:extLst>
              <a:ext uri="{FF2B5EF4-FFF2-40B4-BE49-F238E27FC236}">
                <a16:creationId xmlns:a16="http://schemas.microsoft.com/office/drawing/2014/main" id="{6BEEA691-FB1F-4D34-B8A7-018787133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37" y="665530"/>
            <a:ext cx="2475182" cy="164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1A5746BC-3E6F-4F3D-83A3-FE82EFA2A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156">
            <a:off x="1281066" y="1424919"/>
            <a:ext cx="2429853" cy="160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Google Shape;764;p50">
            <a:extLst>
              <a:ext uri="{FF2B5EF4-FFF2-40B4-BE49-F238E27FC236}">
                <a16:creationId xmlns:a16="http://schemas.microsoft.com/office/drawing/2014/main" id="{53321B31-842B-415E-BEE9-C5A54D5885CE}"/>
              </a:ext>
            </a:extLst>
          </p:cNvPr>
          <p:cNvSpPr/>
          <p:nvPr/>
        </p:nvSpPr>
        <p:spPr>
          <a:xfrm>
            <a:off x="737125" y="2022025"/>
            <a:ext cx="258175" cy="599850"/>
          </a:xfrm>
          <a:custGeom>
            <a:avLst/>
            <a:gdLst/>
            <a:ahLst/>
            <a:cxnLst/>
            <a:rect l="l" t="t" r="r" b="b"/>
            <a:pathLst>
              <a:path w="10327" h="23994" extrusionOk="0">
                <a:moveTo>
                  <a:pt x="6237" y="1"/>
                </a:moveTo>
                <a:cubicBezTo>
                  <a:pt x="4702" y="1"/>
                  <a:pt x="3365" y="1119"/>
                  <a:pt x="3103" y="2687"/>
                </a:cubicBezTo>
                <a:lnTo>
                  <a:pt x="267" y="20333"/>
                </a:lnTo>
                <a:cubicBezTo>
                  <a:pt x="1" y="22054"/>
                  <a:pt x="1188" y="23678"/>
                  <a:pt x="2909" y="23969"/>
                </a:cubicBezTo>
                <a:cubicBezTo>
                  <a:pt x="3079" y="23993"/>
                  <a:pt x="3225" y="23993"/>
                  <a:pt x="3394" y="23993"/>
                </a:cubicBezTo>
                <a:cubicBezTo>
                  <a:pt x="4849" y="23993"/>
                  <a:pt x="6036" y="22927"/>
                  <a:pt x="6303" y="21278"/>
                </a:cubicBezTo>
                <a:lnTo>
                  <a:pt x="8460" y="7898"/>
                </a:lnTo>
                <a:cubicBezTo>
                  <a:pt x="8557" y="7171"/>
                  <a:pt x="8412" y="6419"/>
                  <a:pt x="8024" y="5813"/>
                </a:cubicBezTo>
                <a:cubicBezTo>
                  <a:pt x="7660" y="5232"/>
                  <a:pt x="7103" y="4844"/>
                  <a:pt x="6448" y="4723"/>
                </a:cubicBezTo>
                <a:lnTo>
                  <a:pt x="6061" y="4650"/>
                </a:lnTo>
                <a:cubicBezTo>
                  <a:pt x="5963" y="4635"/>
                  <a:pt x="5865" y="4628"/>
                  <a:pt x="5769" y="4628"/>
                </a:cubicBezTo>
                <a:cubicBezTo>
                  <a:pt x="4615" y="4628"/>
                  <a:pt x="3545" y="5665"/>
                  <a:pt x="3321" y="7074"/>
                </a:cubicBezTo>
                <a:lnTo>
                  <a:pt x="2522" y="12091"/>
                </a:lnTo>
                <a:lnTo>
                  <a:pt x="2522" y="12091"/>
                </a:lnTo>
                <a:lnTo>
                  <a:pt x="3346" y="12019"/>
                </a:lnTo>
                <a:lnTo>
                  <a:pt x="4121" y="7219"/>
                </a:lnTo>
                <a:cubicBezTo>
                  <a:pt x="4279" y="6181"/>
                  <a:pt x="5005" y="5437"/>
                  <a:pt x="5769" y="5437"/>
                </a:cubicBezTo>
                <a:cubicBezTo>
                  <a:pt x="5826" y="5437"/>
                  <a:pt x="5882" y="5442"/>
                  <a:pt x="5939" y="5450"/>
                </a:cubicBezTo>
                <a:lnTo>
                  <a:pt x="6303" y="5498"/>
                </a:lnTo>
                <a:cubicBezTo>
                  <a:pt x="6739" y="5595"/>
                  <a:pt x="7127" y="5886"/>
                  <a:pt x="7345" y="6274"/>
                </a:cubicBezTo>
                <a:cubicBezTo>
                  <a:pt x="7636" y="6710"/>
                  <a:pt x="7757" y="7268"/>
                  <a:pt x="7660" y="7777"/>
                </a:cubicBezTo>
                <a:lnTo>
                  <a:pt x="5527" y="21157"/>
                </a:lnTo>
                <a:cubicBezTo>
                  <a:pt x="5332" y="22394"/>
                  <a:pt x="4496" y="23203"/>
                  <a:pt x="3436" y="23203"/>
                </a:cubicBezTo>
                <a:cubicBezTo>
                  <a:pt x="3312" y="23203"/>
                  <a:pt x="3185" y="23192"/>
                  <a:pt x="3055" y="23169"/>
                </a:cubicBezTo>
                <a:cubicBezTo>
                  <a:pt x="1770" y="22975"/>
                  <a:pt x="898" y="21739"/>
                  <a:pt x="1091" y="20454"/>
                </a:cubicBezTo>
                <a:lnTo>
                  <a:pt x="3927" y="2808"/>
                </a:lnTo>
                <a:cubicBezTo>
                  <a:pt x="4123" y="1634"/>
                  <a:pt x="5118" y="811"/>
                  <a:pt x="6265" y="811"/>
                </a:cubicBezTo>
                <a:cubicBezTo>
                  <a:pt x="6397" y="811"/>
                  <a:pt x="6531" y="822"/>
                  <a:pt x="6667" y="844"/>
                </a:cubicBezTo>
                <a:lnTo>
                  <a:pt x="7176" y="917"/>
                </a:lnTo>
                <a:cubicBezTo>
                  <a:pt x="7854" y="1038"/>
                  <a:pt x="8436" y="1402"/>
                  <a:pt x="8872" y="1911"/>
                </a:cubicBezTo>
                <a:cubicBezTo>
                  <a:pt x="9284" y="2396"/>
                  <a:pt x="9478" y="3050"/>
                  <a:pt x="9406" y="3680"/>
                </a:cubicBezTo>
                <a:lnTo>
                  <a:pt x="7345" y="16455"/>
                </a:lnTo>
                <a:cubicBezTo>
                  <a:pt x="7318" y="16739"/>
                  <a:pt x="7533" y="16902"/>
                  <a:pt x="7749" y="16902"/>
                </a:cubicBezTo>
                <a:cubicBezTo>
                  <a:pt x="7920" y="16902"/>
                  <a:pt x="8092" y="16800"/>
                  <a:pt x="8145" y="16576"/>
                </a:cubicBezTo>
                <a:lnTo>
                  <a:pt x="10181" y="3826"/>
                </a:lnTo>
                <a:cubicBezTo>
                  <a:pt x="10327" y="2953"/>
                  <a:pt x="10060" y="2056"/>
                  <a:pt x="9503" y="1402"/>
                </a:cubicBezTo>
                <a:cubicBezTo>
                  <a:pt x="8945" y="723"/>
                  <a:pt x="8169" y="263"/>
                  <a:pt x="7297" y="117"/>
                </a:cubicBezTo>
                <a:lnTo>
                  <a:pt x="6763" y="44"/>
                </a:lnTo>
                <a:cubicBezTo>
                  <a:pt x="6586" y="15"/>
                  <a:pt x="6410" y="1"/>
                  <a:pt x="62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760;p50">
            <a:extLst>
              <a:ext uri="{FF2B5EF4-FFF2-40B4-BE49-F238E27FC236}">
                <a16:creationId xmlns:a16="http://schemas.microsoft.com/office/drawing/2014/main" id="{AABB7403-2A5A-4D3B-B00B-EAEF75A8FF21}"/>
              </a:ext>
            </a:extLst>
          </p:cNvPr>
          <p:cNvGrpSpPr/>
          <p:nvPr/>
        </p:nvGrpSpPr>
        <p:grpSpPr>
          <a:xfrm rot="811176">
            <a:off x="4033640" y="2359416"/>
            <a:ext cx="3849422" cy="2758666"/>
            <a:chOff x="896924" y="934156"/>
            <a:chExt cx="3849422" cy="2758666"/>
          </a:xfrm>
        </p:grpSpPr>
        <p:sp>
          <p:nvSpPr>
            <p:cNvPr id="31" name="Google Shape;761;p50">
              <a:extLst>
                <a:ext uri="{FF2B5EF4-FFF2-40B4-BE49-F238E27FC236}">
                  <a16:creationId xmlns:a16="http://schemas.microsoft.com/office/drawing/2014/main" id="{827BF18D-4604-44EC-B6F5-5A969062A0EE}"/>
                </a:ext>
              </a:extLst>
            </p:cNvPr>
            <p:cNvSpPr/>
            <p:nvPr/>
          </p:nvSpPr>
          <p:spPr>
            <a:xfrm rot="-720298">
              <a:off x="1089161" y="1411903"/>
              <a:ext cx="3493780" cy="1938770"/>
            </a:xfrm>
            <a:custGeom>
              <a:avLst/>
              <a:gdLst/>
              <a:ahLst/>
              <a:cxnLst/>
              <a:rect l="l" t="t" r="r" b="b"/>
              <a:pathLst>
                <a:path w="43856" h="29802" extrusionOk="0">
                  <a:moveTo>
                    <a:pt x="0" y="0"/>
                  </a:moveTo>
                  <a:lnTo>
                    <a:pt x="0" y="28028"/>
                  </a:lnTo>
                  <a:cubicBezTo>
                    <a:pt x="448" y="28113"/>
                    <a:pt x="896" y="28156"/>
                    <a:pt x="1339" y="28156"/>
                  </a:cubicBezTo>
                  <a:cubicBezTo>
                    <a:pt x="1781" y="28156"/>
                    <a:pt x="2219" y="28113"/>
                    <a:pt x="2645" y="28028"/>
                  </a:cubicBezTo>
                  <a:cubicBezTo>
                    <a:pt x="3861" y="27762"/>
                    <a:pt x="5991" y="26921"/>
                    <a:pt x="6864" y="26921"/>
                  </a:cubicBezTo>
                  <a:cubicBezTo>
                    <a:pt x="6971" y="26921"/>
                    <a:pt x="7059" y="26934"/>
                    <a:pt x="7125" y="26962"/>
                  </a:cubicBezTo>
                  <a:cubicBezTo>
                    <a:pt x="7452" y="27125"/>
                    <a:pt x="7908" y="27263"/>
                    <a:pt x="8520" y="27263"/>
                  </a:cubicBezTo>
                  <a:cubicBezTo>
                    <a:pt x="9024" y="27263"/>
                    <a:pt x="9634" y="27170"/>
                    <a:pt x="10367" y="26919"/>
                  </a:cubicBezTo>
                  <a:cubicBezTo>
                    <a:pt x="10525" y="26865"/>
                    <a:pt x="10693" y="26840"/>
                    <a:pt x="10869" y="26840"/>
                  </a:cubicBezTo>
                  <a:cubicBezTo>
                    <a:pt x="12494" y="26840"/>
                    <a:pt x="14746" y="28937"/>
                    <a:pt x="15401" y="29052"/>
                  </a:cubicBezTo>
                  <a:cubicBezTo>
                    <a:pt x="16104" y="29208"/>
                    <a:pt x="17878" y="29793"/>
                    <a:pt x="18992" y="29793"/>
                  </a:cubicBezTo>
                  <a:cubicBezTo>
                    <a:pt x="19095" y="29793"/>
                    <a:pt x="19193" y="29788"/>
                    <a:pt x="19283" y="29777"/>
                  </a:cubicBezTo>
                  <a:cubicBezTo>
                    <a:pt x="19987" y="29713"/>
                    <a:pt x="20702" y="29681"/>
                    <a:pt x="21416" y="29681"/>
                  </a:cubicBezTo>
                  <a:cubicBezTo>
                    <a:pt x="22131" y="29681"/>
                    <a:pt x="22845" y="29713"/>
                    <a:pt x="23549" y="29777"/>
                  </a:cubicBezTo>
                  <a:cubicBezTo>
                    <a:pt x="23625" y="29794"/>
                    <a:pt x="23723" y="29802"/>
                    <a:pt x="23839" y="29802"/>
                  </a:cubicBezTo>
                  <a:cubicBezTo>
                    <a:pt x="24893" y="29802"/>
                    <a:pt x="27430" y="29167"/>
                    <a:pt x="28583" y="29052"/>
                  </a:cubicBezTo>
                  <a:cubicBezTo>
                    <a:pt x="29401" y="28973"/>
                    <a:pt x="29844" y="28812"/>
                    <a:pt x="30335" y="28812"/>
                  </a:cubicBezTo>
                  <a:cubicBezTo>
                    <a:pt x="30638" y="28812"/>
                    <a:pt x="30959" y="28873"/>
                    <a:pt x="31399" y="29052"/>
                  </a:cubicBezTo>
                  <a:cubicBezTo>
                    <a:pt x="32306" y="29408"/>
                    <a:pt x="34420" y="29568"/>
                    <a:pt x="36094" y="29568"/>
                  </a:cubicBezTo>
                  <a:cubicBezTo>
                    <a:pt x="36624" y="29568"/>
                    <a:pt x="37110" y="29552"/>
                    <a:pt x="37499" y="29521"/>
                  </a:cubicBezTo>
                  <a:cubicBezTo>
                    <a:pt x="37710" y="29499"/>
                    <a:pt x="37957" y="29491"/>
                    <a:pt x="38229" y="29491"/>
                  </a:cubicBezTo>
                  <a:cubicBezTo>
                    <a:pt x="39100" y="29491"/>
                    <a:pt x="40228" y="29578"/>
                    <a:pt x="41263" y="29578"/>
                  </a:cubicBezTo>
                  <a:cubicBezTo>
                    <a:pt x="42382" y="29578"/>
                    <a:pt x="43393" y="29476"/>
                    <a:pt x="43856" y="29052"/>
                  </a:cubicBezTo>
                  <a:lnTo>
                    <a:pt x="43856" y="0"/>
                  </a:lnTo>
                  <a:close/>
                </a:path>
              </a:pathLst>
            </a:custGeom>
            <a:solidFill>
              <a:srgbClr val="FCD4E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2;p50">
              <a:extLst>
                <a:ext uri="{FF2B5EF4-FFF2-40B4-BE49-F238E27FC236}">
                  <a16:creationId xmlns:a16="http://schemas.microsoft.com/office/drawing/2014/main" id="{4A213377-1C7B-468F-B5C7-06BF74508333}"/>
                </a:ext>
              </a:extLst>
            </p:cNvPr>
            <p:cNvSpPr/>
            <p:nvPr/>
          </p:nvSpPr>
          <p:spPr>
            <a:xfrm rot="-720298">
              <a:off x="888584" y="1294363"/>
              <a:ext cx="3493780" cy="287195"/>
            </a:xfrm>
            <a:custGeom>
              <a:avLst/>
              <a:gdLst/>
              <a:ahLst/>
              <a:cxnLst/>
              <a:rect l="l" t="t" r="r" b="b"/>
              <a:pathLst>
                <a:path w="43856" h="5760" extrusionOk="0">
                  <a:moveTo>
                    <a:pt x="0" y="0"/>
                  </a:moveTo>
                  <a:lnTo>
                    <a:pt x="0" y="5759"/>
                  </a:lnTo>
                  <a:lnTo>
                    <a:pt x="43856" y="5759"/>
                  </a:lnTo>
                  <a:lnTo>
                    <a:pt x="43856" y="0"/>
                  </a:lnTo>
                  <a:close/>
                </a:path>
              </a:pathLst>
            </a:custGeom>
            <a:solidFill>
              <a:srgbClr val="F7C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806" y="2695783"/>
            <a:ext cx="1998393" cy="1998393"/>
          </a:xfrm>
          <a:prstGeom prst="rect">
            <a:avLst/>
          </a:prstGeom>
        </p:spPr>
      </p:pic>
      <p:sp>
        <p:nvSpPr>
          <p:cNvPr id="34" name="Google Shape;765;p50">
            <a:extLst>
              <a:ext uri="{FF2B5EF4-FFF2-40B4-BE49-F238E27FC236}">
                <a16:creationId xmlns:a16="http://schemas.microsoft.com/office/drawing/2014/main" id="{03C44E55-647A-46FA-AB6F-5BFA1880D275}"/>
              </a:ext>
            </a:extLst>
          </p:cNvPr>
          <p:cNvSpPr/>
          <p:nvPr/>
        </p:nvSpPr>
        <p:spPr>
          <a:xfrm>
            <a:off x="7481915" y="2823662"/>
            <a:ext cx="571475" cy="416900"/>
          </a:xfrm>
          <a:custGeom>
            <a:avLst/>
            <a:gdLst/>
            <a:ahLst/>
            <a:cxnLst/>
            <a:rect l="l" t="t" r="r" b="b"/>
            <a:pathLst>
              <a:path w="22859" h="16676" extrusionOk="0">
                <a:moveTo>
                  <a:pt x="19425" y="0"/>
                </a:moveTo>
                <a:cubicBezTo>
                  <a:pt x="18770" y="0"/>
                  <a:pt x="18080" y="211"/>
                  <a:pt x="17429" y="645"/>
                </a:cubicBezTo>
                <a:lnTo>
                  <a:pt x="5769" y="8402"/>
                </a:lnTo>
                <a:cubicBezTo>
                  <a:pt x="5139" y="8814"/>
                  <a:pt x="4703" y="9444"/>
                  <a:pt x="4509" y="10195"/>
                </a:cubicBezTo>
                <a:cubicBezTo>
                  <a:pt x="4315" y="10874"/>
                  <a:pt x="4412" y="11577"/>
                  <a:pt x="4776" y="12183"/>
                </a:cubicBezTo>
                <a:lnTo>
                  <a:pt x="4994" y="12498"/>
                </a:lnTo>
                <a:cubicBezTo>
                  <a:pt x="5421" y="13132"/>
                  <a:pt x="6147" y="13461"/>
                  <a:pt x="6943" y="13461"/>
                </a:cubicBezTo>
                <a:cubicBezTo>
                  <a:pt x="7546" y="13461"/>
                  <a:pt x="8190" y="13272"/>
                  <a:pt x="8775" y="12886"/>
                </a:cubicBezTo>
                <a:lnTo>
                  <a:pt x="15708" y="8256"/>
                </a:lnTo>
                <a:cubicBezTo>
                  <a:pt x="16087" y="7997"/>
                  <a:pt x="15841" y="7474"/>
                  <a:pt x="15485" y="7474"/>
                </a:cubicBezTo>
                <a:cubicBezTo>
                  <a:pt x="15409" y="7474"/>
                  <a:pt x="15328" y="7498"/>
                  <a:pt x="15247" y="7553"/>
                </a:cubicBezTo>
                <a:lnTo>
                  <a:pt x="8315" y="12183"/>
                </a:lnTo>
                <a:cubicBezTo>
                  <a:pt x="7864" y="12476"/>
                  <a:pt x="7372" y="12622"/>
                  <a:pt x="6926" y="12622"/>
                </a:cubicBezTo>
                <a:cubicBezTo>
                  <a:pt x="6411" y="12622"/>
                  <a:pt x="5956" y="12427"/>
                  <a:pt x="5697" y="12037"/>
                </a:cubicBezTo>
                <a:lnTo>
                  <a:pt x="5479" y="11722"/>
                </a:lnTo>
                <a:cubicBezTo>
                  <a:pt x="5236" y="11310"/>
                  <a:pt x="5188" y="10850"/>
                  <a:pt x="5333" y="10389"/>
                </a:cubicBezTo>
                <a:cubicBezTo>
                  <a:pt x="5454" y="9856"/>
                  <a:pt x="5794" y="9395"/>
                  <a:pt x="6254" y="9104"/>
                </a:cubicBezTo>
                <a:lnTo>
                  <a:pt x="17913" y="1324"/>
                </a:lnTo>
                <a:cubicBezTo>
                  <a:pt x="18414" y="993"/>
                  <a:pt x="18935" y="833"/>
                  <a:pt x="19425" y="833"/>
                </a:cubicBezTo>
                <a:cubicBezTo>
                  <a:pt x="20123" y="833"/>
                  <a:pt x="20759" y="1158"/>
                  <a:pt x="21186" y="1784"/>
                </a:cubicBezTo>
                <a:cubicBezTo>
                  <a:pt x="21937" y="2899"/>
                  <a:pt x="21622" y="4426"/>
                  <a:pt x="20507" y="5202"/>
                </a:cubicBezTo>
                <a:lnTo>
                  <a:pt x="5139" y="15431"/>
                </a:lnTo>
                <a:cubicBezTo>
                  <a:pt x="4715" y="15720"/>
                  <a:pt x="4233" y="15858"/>
                  <a:pt x="3757" y="15858"/>
                </a:cubicBezTo>
                <a:cubicBezTo>
                  <a:pt x="2955" y="15858"/>
                  <a:pt x="2169" y="15467"/>
                  <a:pt x="1697" y="14752"/>
                </a:cubicBezTo>
                <a:lnTo>
                  <a:pt x="1382" y="14292"/>
                </a:lnTo>
                <a:cubicBezTo>
                  <a:pt x="1019" y="13686"/>
                  <a:pt x="849" y="12983"/>
                  <a:pt x="946" y="12304"/>
                </a:cubicBezTo>
                <a:cubicBezTo>
                  <a:pt x="1019" y="11625"/>
                  <a:pt x="1382" y="11019"/>
                  <a:pt x="1915" y="10632"/>
                </a:cubicBezTo>
                <a:lnTo>
                  <a:pt x="13041" y="3239"/>
                </a:lnTo>
                <a:cubicBezTo>
                  <a:pt x="13455" y="2983"/>
                  <a:pt x="13196" y="2438"/>
                  <a:pt x="12838" y="2438"/>
                </a:cubicBezTo>
                <a:cubicBezTo>
                  <a:pt x="12755" y="2438"/>
                  <a:pt x="12667" y="2467"/>
                  <a:pt x="12581" y="2536"/>
                </a:cubicBezTo>
                <a:lnTo>
                  <a:pt x="1455" y="9953"/>
                </a:lnTo>
                <a:cubicBezTo>
                  <a:pt x="703" y="10462"/>
                  <a:pt x="219" y="11286"/>
                  <a:pt x="122" y="12183"/>
                </a:cubicBezTo>
                <a:cubicBezTo>
                  <a:pt x="0" y="13080"/>
                  <a:pt x="219" y="14001"/>
                  <a:pt x="703" y="14752"/>
                </a:cubicBezTo>
                <a:lnTo>
                  <a:pt x="1019" y="15213"/>
                </a:lnTo>
                <a:cubicBezTo>
                  <a:pt x="1646" y="16162"/>
                  <a:pt x="2698" y="16676"/>
                  <a:pt x="3767" y="16676"/>
                </a:cubicBezTo>
                <a:cubicBezTo>
                  <a:pt x="4392" y="16676"/>
                  <a:pt x="5021" y="16500"/>
                  <a:pt x="5576" y="16134"/>
                </a:cubicBezTo>
                <a:lnTo>
                  <a:pt x="20943" y="5881"/>
                </a:lnTo>
                <a:cubicBezTo>
                  <a:pt x="22446" y="4863"/>
                  <a:pt x="22858" y="2826"/>
                  <a:pt x="21840" y="1324"/>
                </a:cubicBezTo>
                <a:cubicBezTo>
                  <a:pt x="21767" y="1178"/>
                  <a:pt x="21646" y="1057"/>
                  <a:pt x="21549" y="936"/>
                </a:cubicBezTo>
                <a:cubicBezTo>
                  <a:pt x="20987" y="320"/>
                  <a:pt x="20233" y="0"/>
                  <a:pt x="19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759;p50">
            <a:extLst>
              <a:ext uri="{FF2B5EF4-FFF2-40B4-BE49-F238E27FC236}">
                <a16:creationId xmlns:a16="http://schemas.microsoft.com/office/drawing/2014/main" id="{77B1EF85-A68F-44D0-9CA8-6EA8C79F04A1}"/>
              </a:ext>
            </a:extLst>
          </p:cNvPr>
          <p:cNvSpPr/>
          <p:nvPr/>
        </p:nvSpPr>
        <p:spPr>
          <a:xfrm rot="-1728452">
            <a:off x="4418389" y="2495024"/>
            <a:ext cx="676794" cy="203038"/>
          </a:xfrm>
          <a:custGeom>
            <a:avLst/>
            <a:gdLst/>
            <a:ahLst/>
            <a:cxnLst/>
            <a:rect l="l" t="t" r="r" b="b"/>
            <a:pathLst>
              <a:path w="27070" h="8121" extrusionOk="0">
                <a:moveTo>
                  <a:pt x="0" y="0"/>
                </a:moveTo>
                <a:lnTo>
                  <a:pt x="0" y="8121"/>
                </a:lnTo>
                <a:lnTo>
                  <a:pt x="27070" y="8121"/>
                </a:lnTo>
                <a:lnTo>
                  <a:pt x="270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erko One"/>
              <a:ea typeface="Nerko One"/>
              <a:cs typeface="Nerko One"/>
              <a:sym typeface="Nerko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9"/>
          <p:cNvSpPr txBox="1">
            <a:spLocks noGrp="1"/>
          </p:cNvSpPr>
          <p:nvPr>
            <p:ph type="subTitle" idx="1"/>
          </p:nvPr>
        </p:nvSpPr>
        <p:spPr>
          <a:xfrm>
            <a:off x="4746559" y="1203725"/>
            <a:ext cx="1854499" cy="689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>
              <a:spcAft>
                <a:spcPct val="0"/>
              </a:spcAft>
              <a:buClrTx/>
              <a:buFontTx/>
              <a:buNone/>
            </a:pPr>
            <a:endParaRPr lang="en-GB" altLang="en-US" sz="1600" dirty="0">
              <a:ea typeface="SimSun" panose="02010600030101010101" pitchFamily="2" charset="-122"/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GB" altLang="en-US" sz="1600" b="1" dirty="0">
                <a:ea typeface="SimSun" panose="02010600030101010101" pitchFamily="2" charset="-122"/>
              </a:rPr>
              <a:t>a) Reciprocity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en-GB" altLang="en-US" sz="1600" dirty="0">
              <a:ea typeface="SimSun" panose="02010600030101010101" pitchFamily="2" charset="-122"/>
            </a:endParaRPr>
          </a:p>
          <a:p>
            <a:pPr algn="just" eaLnBrk="1">
              <a:spcAft>
                <a:spcPct val="0"/>
              </a:spcAft>
              <a:buClrTx/>
              <a:buFontTx/>
              <a:buNone/>
            </a:pPr>
            <a:r>
              <a:rPr lang="en-GB" altLang="en-US" sz="1600" dirty="0">
                <a:ea typeface="SimSun" panose="02010600030101010101" pitchFamily="2" charset="-122"/>
              </a:rPr>
              <a:t>    </a:t>
            </a:r>
            <a:endParaRPr dirty="0"/>
          </a:p>
        </p:txBody>
      </p:sp>
      <p:sp>
        <p:nvSpPr>
          <p:cNvPr id="752" name="Google Shape;752;p49"/>
          <p:cNvSpPr/>
          <p:nvPr/>
        </p:nvSpPr>
        <p:spPr>
          <a:xfrm>
            <a:off x="7773975" y="603875"/>
            <a:ext cx="258175" cy="599850"/>
          </a:xfrm>
          <a:custGeom>
            <a:avLst/>
            <a:gdLst/>
            <a:ahLst/>
            <a:cxnLst/>
            <a:rect l="l" t="t" r="r" b="b"/>
            <a:pathLst>
              <a:path w="10327" h="23994" extrusionOk="0">
                <a:moveTo>
                  <a:pt x="6237" y="1"/>
                </a:moveTo>
                <a:cubicBezTo>
                  <a:pt x="4702" y="1"/>
                  <a:pt x="3365" y="1119"/>
                  <a:pt x="3103" y="2687"/>
                </a:cubicBezTo>
                <a:lnTo>
                  <a:pt x="267" y="20333"/>
                </a:lnTo>
                <a:cubicBezTo>
                  <a:pt x="1" y="22054"/>
                  <a:pt x="1188" y="23678"/>
                  <a:pt x="2909" y="23969"/>
                </a:cubicBezTo>
                <a:cubicBezTo>
                  <a:pt x="3079" y="23993"/>
                  <a:pt x="3225" y="23993"/>
                  <a:pt x="3394" y="23993"/>
                </a:cubicBezTo>
                <a:cubicBezTo>
                  <a:pt x="4849" y="23993"/>
                  <a:pt x="6036" y="22927"/>
                  <a:pt x="6303" y="21278"/>
                </a:cubicBezTo>
                <a:lnTo>
                  <a:pt x="8460" y="7898"/>
                </a:lnTo>
                <a:cubicBezTo>
                  <a:pt x="8557" y="7171"/>
                  <a:pt x="8412" y="6419"/>
                  <a:pt x="8024" y="5813"/>
                </a:cubicBezTo>
                <a:cubicBezTo>
                  <a:pt x="7660" y="5232"/>
                  <a:pt x="7103" y="4844"/>
                  <a:pt x="6448" y="4723"/>
                </a:cubicBezTo>
                <a:lnTo>
                  <a:pt x="6061" y="4650"/>
                </a:lnTo>
                <a:cubicBezTo>
                  <a:pt x="5963" y="4635"/>
                  <a:pt x="5865" y="4628"/>
                  <a:pt x="5769" y="4628"/>
                </a:cubicBezTo>
                <a:cubicBezTo>
                  <a:pt x="4615" y="4628"/>
                  <a:pt x="3545" y="5665"/>
                  <a:pt x="3321" y="7074"/>
                </a:cubicBezTo>
                <a:lnTo>
                  <a:pt x="2522" y="12091"/>
                </a:lnTo>
                <a:lnTo>
                  <a:pt x="2522" y="12091"/>
                </a:lnTo>
                <a:lnTo>
                  <a:pt x="3346" y="12019"/>
                </a:lnTo>
                <a:lnTo>
                  <a:pt x="4121" y="7219"/>
                </a:lnTo>
                <a:cubicBezTo>
                  <a:pt x="4279" y="6181"/>
                  <a:pt x="5005" y="5437"/>
                  <a:pt x="5769" y="5437"/>
                </a:cubicBezTo>
                <a:cubicBezTo>
                  <a:pt x="5826" y="5437"/>
                  <a:pt x="5882" y="5442"/>
                  <a:pt x="5939" y="5450"/>
                </a:cubicBezTo>
                <a:lnTo>
                  <a:pt x="6303" y="5498"/>
                </a:lnTo>
                <a:cubicBezTo>
                  <a:pt x="6739" y="5595"/>
                  <a:pt x="7127" y="5886"/>
                  <a:pt x="7345" y="6274"/>
                </a:cubicBezTo>
                <a:cubicBezTo>
                  <a:pt x="7636" y="6710"/>
                  <a:pt x="7757" y="7268"/>
                  <a:pt x="7660" y="7777"/>
                </a:cubicBezTo>
                <a:lnTo>
                  <a:pt x="5527" y="21157"/>
                </a:lnTo>
                <a:cubicBezTo>
                  <a:pt x="5332" y="22394"/>
                  <a:pt x="4496" y="23203"/>
                  <a:pt x="3436" y="23203"/>
                </a:cubicBezTo>
                <a:cubicBezTo>
                  <a:pt x="3312" y="23203"/>
                  <a:pt x="3185" y="23192"/>
                  <a:pt x="3055" y="23169"/>
                </a:cubicBezTo>
                <a:cubicBezTo>
                  <a:pt x="1770" y="22975"/>
                  <a:pt x="898" y="21739"/>
                  <a:pt x="1091" y="20454"/>
                </a:cubicBezTo>
                <a:lnTo>
                  <a:pt x="3927" y="2808"/>
                </a:lnTo>
                <a:cubicBezTo>
                  <a:pt x="4123" y="1634"/>
                  <a:pt x="5118" y="811"/>
                  <a:pt x="6265" y="811"/>
                </a:cubicBezTo>
                <a:cubicBezTo>
                  <a:pt x="6397" y="811"/>
                  <a:pt x="6531" y="822"/>
                  <a:pt x="6667" y="844"/>
                </a:cubicBezTo>
                <a:lnTo>
                  <a:pt x="7176" y="917"/>
                </a:lnTo>
                <a:cubicBezTo>
                  <a:pt x="7854" y="1038"/>
                  <a:pt x="8436" y="1402"/>
                  <a:pt x="8872" y="1911"/>
                </a:cubicBezTo>
                <a:cubicBezTo>
                  <a:pt x="9284" y="2396"/>
                  <a:pt x="9478" y="3050"/>
                  <a:pt x="9406" y="3680"/>
                </a:cubicBezTo>
                <a:lnTo>
                  <a:pt x="7345" y="16455"/>
                </a:lnTo>
                <a:cubicBezTo>
                  <a:pt x="7318" y="16739"/>
                  <a:pt x="7533" y="16902"/>
                  <a:pt x="7749" y="16902"/>
                </a:cubicBezTo>
                <a:cubicBezTo>
                  <a:pt x="7920" y="16902"/>
                  <a:pt x="8092" y="16800"/>
                  <a:pt x="8145" y="16576"/>
                </a:cubicBezTo>
                <a:lnTo>
                  <a:pt x="10181" y="3826"/>
                </a:lnTo>
                <a:cubicBezTo>
                  <a:pt x="10327" y="2953"/>
                  <a:pt x="10060" y="2056"/>
                  <a:pt x="9503" y="1402"/>
                </a:cubicBezTo>
                <a:cubicBezTo>
                  <a:pt x="8945" y="723"/>
                  <a:pt x="8169" y="263"/>
                  <a:pt x="7297" y="117"/>
                </a:cubicBezTo>
                <a:lnTo>
                  <a:pt x="6763" y="44"/>
                </a:lnTo>
                <a:cubicBezTo>
                  <a:pt x="6586" y="15"/>
                  <a:pt x="6410" y="1"/>
                  <a:pt x="62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9"/>
          <p:cNvSpPr/>
          <p:nvPr/>
        </p:nvSpPr>
        <p:spPr>
          <a:xfrm>
            <a:off x="7030031" y="995275"/>
            <a:ext cx="571475" cy="416900"/>
          </a:xfrm>
          <a:custGeom>
            <a:avLst/>
            <a:gdLst/>
            <a:ahLst/>
            <a:cxnLst/>
            <a:rect l="l" t="t" r="r" b="b"/>
            <a:pathLst>
              <a:path w="22859" h="16676" extrusionOk="0">
                <a:moveTo>
                  <a:pt x="19425" y="0"/>
                </a:moveTo>
                <a:cubicBezTo>
                  <a:pt x="18770" y="0"/>
                  <a:pt x="18080" y="211"/>
                  <a:pt x="17429" y="645"/>
                </a:cubicBezTo>
                <a:lnTo>
                  <a:pt x="5769" y="8402"/>
                </a:lnTo>
                <a:cubicBezTo>
                  <a:pt x="5139" y="8814"/>
                  <a:pt x="4703" y="9444"/>
                  <a:pt x="4509" y="10195"/>
                </a:cubicBezTo>
                <a:cubicBezTo>
                  <a:pt x="4315" y="10874"/>
                  <a:pt x="4412" y="11577"/>
                  <a:pt x="4776" y="12183"/>
                </a:cubicBezTo>
                <a:lnTo>
                  <a:pt x="4994" y="12498"/>
                </a:lnTo>
                <a:cubicBezTo>
                  <a:pt x="5421" y="13132"/>
                  <a:pt x="6147" y="13461"/>
                  <a:pt x="6943" y="13461"/>
                </a:cubicBezTo>
                <a:cubicBezTo>
                  <a:pt x="7546" y="13461"/>
                  <a:pt x="8190" y="13272"/>
                  <a:pt x="8775" y="12886"/>
                </a:cubicBezTo>
                <a:lnTo>
                  <a:pt x="15708" y="8256"/>
                </a:lnTo>
                <a:cubicBezTo>
                  <a:pt x="16087" y="7997"/>
                  <a:pt x="15841" y="7474"/>
                  <a:pt x="15485" y="7474"/>
                </a:cubicBezTo>
                <a:cubicBezTo>
                  <a:pt x="15409" y="7474"/>
                  <a:pt x="15328" y="7498"/>
                  <a:pt x="15247" y="7553"/>
                </a:cubicBezTo>
                <a:lnTo>
                  <a:pt x="8315" y="12183"/>
                </a:lnTo>
                <a:cubicBezTo>
                  <a:pt x="7864" y="12476"/>
                  <a:pt x="7372" y="12622"/>
                  <a:pt x="6926" y="12622"/>
                </a:cubicBezTo>
                <a:cubicBezTo>
                  <a:pt x="6411" y="12622"/>
                  <a:pt x="5956" y="12427"/>
                  <a:pt x="5697" y="12037"/>
                </a:cubicBezTo>
                <a:lnTo>
                  <a:pt x="5479" y="11722"/>
                </a:lnTo>
                <a:cubicBezTo>
                  <a:pt x="5236" y="11310"/>
                  <a:pt x="5188" y="10850"/>
                  <a:pt x="5333" y="10389"/>
                </a:cubicBezTo>
                <a:cubicBezTo>
                  <a:pt x="5454" y="9856"/>
                  <a:pt x="5794" y="9395"/>
                  <a:pt x="6254" y="9104"/>
                </a:cubicBezTo>
                <a:lnTo>
                  <a:pt x="17913" y="1324"/>
                </a:lnTo>
                <a:cubicBezTo>
                  <a:pt x="18414" y="993"/>
                  <a:pt x="18935" y="833"/>
                  <a:pt x="19425" y="833"/>
                </a:cubicBezTo>
                <a:cubicBezTo>
                  <a:pt x="20123" y="833"/>
                  <a:pt x="20759" y="1158"/>
                  <a:pt x="21186" y="1784"/>
                </a:cubicBezTo>
                <a:cubicBezTo>
                  <a:pt x="21937" y="2899"/>
                  <a:pt x="21622" y="4426"/>
                  <a:pt x="20507" y="5202"/>
                </a:cubicBezTo>
                <a:lnTo>
                  <a:pt x="5139" y="15431"/>
                </a:lnTo>
                <a:cubicBezTo>
                  <a:pt x="4715" y="15720"/>
                  <a:pt x="4233" y="15858"/>
                  <a:pt x="3757" y="15858"/>
                </a:cubicBezTo>
                <a:cubicBezTo>
                  <a:pt x="2955" y="15858"/>
                  <a:pt x="2169" y="15467"/>
                  <a:pt x="1697" y="14752"/>
                </a:cubicBezTo>
                <a:lnTo>
                  <a:pt x="1382" y="14292"/>
                </a:lnTo>
                <a:cubicBezTo>
                  <a:pt x="1019" y="13686"/>
                  <a:pt x="849" y="12983"/>
                  <a:pt x="946" y="12304"/>
                </a:cubicBezTo>
                <a:cubicBezTo>
                  <a:pt x="1019" y="11625"/>
                  <a:pt x="1382" y="11019"/>
                  <a:pt x="1915" y="10632"/>
                </a:cubicBezTo>
                <a:lnTo>
                  <a:pt x="13041" y="3239"/>
                </a:lnTo>
                <a:cubicBezTo>
                  <a:pt x="13455" y="2983"/>
                  <a:pt x="13196" y="2438"/>
                  <a:pt x="12838" y="2438"/>
                </a:cubicBezTo>
                <a:cubicBezTo>
                  <a:pt x="12755" y="2438"/>
                  <a:pt x="12667" y="2467"/>
                  <a:pt x="12581" y="2536"/>
                </a:cubicBezTo>
                <a:lnTo>
                  <a:pt x="1455" y="9953"/>
                </a:lnTo>
                <a:cubicBezTo>
                  <a:pt x="703" y="10462"/>
                  <a:pt x="219" y="11286"/>
                  <a:pt x="122" y="12183"/>
                </a:cubicBezTo>
                <a:cubicBezTo>
                  <a:pt x="0" y="13080"/>
                  <a:pt x="219" y="14001"/>
                  <a:pt x="703" y="14752"/>
                </a:cubicBezTo>
                <a:lnTo>
                  <a:pt x="1019" y="15213"/>
                </a:lnTo>
                <a:cubicBezTo>
                  <a:pt x="1646" y="16162"/>
                  <a:pt x="2698" y="16676"/>
                  <a:pt x="3767" y="16676"/>
                </a:cubicBezTo>
                <a:cubicBezTo>
                  <a:pt x="4392" y="16676"/>
                  <a:pt x="5021" y="16500"/>
                  <a:pt x="5576" y="16134"/>
                </a:cubicBezTo>
                <a:lnTo>
                  <a:pt x="20943" y="5881"/>
                </a:lnTo>
                <a:cubicBezTo>
                  <a:pt x="22446" y="4863"/>
                  <a:pt x="22858" y="2826"/>
                  <a:pt x="21840" y="1324"/>
                </a:cubicBezTo>
                <a:cubicBezTo>
                  <a:pt x="21767" y="1178"/>
                  <a:pt x="21646" y="1057"/>
                  <a:pt x="21549" y="936"/>
                </a:cubicBezTo>
                <a:cubicBezTo>
                  <a:pt x="20987" y="320"/>
                  <a:pt x="20233" y="0"/>
                  <a:pt x="19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D553C3F-539B-4E4E-9181-B631A328E674}"/>
              </a:ext>
            </a:extLst>
          </p:cNvPr>
          <p:cNvGrpSpPr/>
          <p:nvPr/>
        </p:nvGrpSpPr>
        <p:grpSpPr>
          <a:xfrm>
            <a:off x="670885" y="1412175"/>
            <a:ext cx="4149996" cy="3262384"/>
            <a:chOff x="826368" y="559891"/>
            <a:chExt cx="4149996" cy="3262384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1EA9F3B1-E0A3-4C79-B88F-C73DB1C7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369" y="820796"/>
              <a:ext cx="3815995" cy="2716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Google Shape;773;p51">
              <a:extLst>
                <a:ext uri="{FF2B5EF4-FFF2-40B4-BE49-F238E27FC236}">
                  <a16:creationId xmlns:a16="http://schemas.microsoft.com/office/drawing/2014/main" id="{1B661A86-6A84-47FF-8630-A5F0993FB094}"/>
                </a:ext>
              </a:extLst>
            </p:cNvPr>
            <p:cNvSpPr/>
            <p:nvPr/>
          </p:nvSpPr>
          <p:spPr>
            <a:xfrm rot="-1799872">
              <a:off x="826368" y="559891"/>
              <a:ext cx="810877" cy="521809"/>
            </a:xfrm>
            <a:custGeom>
              <a:avLst/>
              <a:gdLst/>
              <a:ahLst/>
              <a:cxnLst/>
              <a:rect l="l" t="t" r="r" b="b"/>
              <a:pathLst>
                <a:path w="32433" h="20871" extrusionOk="0">
                  <a:moveTo>
                    <a:pt x="3564" y="0"/>
                  </a:moveTo>
                  <a:lnTo>
                    <a:pt x="4242" y="1552"/>
                  </a:lnTo>
                  <a:lnTo>
                    <a:pt x="3321" y="2182"/>
                  </a:lnTo>
                  <a:lnTo>
                    <a:pt x="3370" y="3467"/>
                  </a:lnTo>
                  <a:lnTo>
                    <a:pt x="2376" y="4994"/>
                  </a:lnTo>
                  <a:lnTo>
                    <a:pt x="2376" y="5963"/>
                  </a:lnTo>
                  <a:lnTo>
                    <a:pt x="2085" y="6666"/>
                  </a:lnTo>
                  <a:lnTo>
                    <a:pt x="1334" y="7151"/>
                  </a:lnTo>
                  <a:lnTo>
                    <a:pt x="1552" y="8775"/>
                  </a:lnTo>
                  <a:lnTo>
                    <a:pt x="0" y="10060"/>
                  </a:lnTo>
                  <a:lnTo>
                    <a:pt x="28361" y="20871"/>
                  </a:lnTo>
                  <a:lnTo>
                    <a:pt x="29233" y="18350"/>
                  </a:lnTo>
                  <a:lnTo>
                    <a:pt x="29112" y="16871"/>
                  </a:lnTo>
                  <a:lnTo>
                    <a:pt x="30663" y="16047"/>
                  </a:lnTo>
                  <a:lnTo>
                    <a:pt x="30033" y="14132"/>
                  </a:lnTo>
                  <a:lnTo>
                    <a:pt x="31027" y="13671"/>
                  </a:lnTo>
                  <a:lnTo>
                    <a:pt x="31100" y="12338"/>
                  </a:lnTo>
                  <a:lnTo>
                    <a:pt x="32433" y="1100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CFE0BD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4;p51">
              <a:extLst>
                <a:ext uri="{FF2B5EF4-FFF2-40B4-BE49-F238E27FC236}">
                  <a16:creationId xmlns:a16="http://schemas.microsoft.com/office/drawing/2014/main" id="{6B06DF8C-CCBB-499A-9646-1848FAE40465}"/>
                </a:ext>
              </a:extLst>
            </p:cNvPr>
            <p:cNvSpPr/>
            <p:nvPr/>
          </p:nvSpPr>
          <p:spPr>
            <a:xfrm>
              <a:off x="3068367" y="3405375"/>
              <a:ext cx="571475" cy="416900"/>
            </a:xfrm>
            <a:custGeom>
              <a:avLst/>
              <a:gdLst/>
              <a:ahLst/>
              <a:cxnLst/>
              <a:rect l="l" t="t" r="r" b="b"/>
              <a:pathLst>
                <a:path w="22859" h="16676" extrusionOk="0">
                  <a:moveTo>
                    <a:pt x="19425" y="0"/>
                  </a:moveTo>
                  <a:cubicBezTo>
                    <a:pt x="18770" y="0"/>
                    <a:pt x="18080" y="211"/>
                    <a:pt x="17429" y="645"/>
                  </a:cubicBezTo>
                  <a:lnTo>
                    <a:pt x="5769" y="8402"/>
                  </a:lnTo>
                  <a:cubicBezTo>
                    <a:pt x="5139" y="8814"/>
                    <a:pt x="4703" y="9444"/>
                    <a:pt x="4509" y="10195"/>
                  </a:cubicBezTo>
                  <a:cubicBezTo>
                    <a:pt x="4315" y="10874"/>
                    <a:pt x="4412" y="11577"/>
                    <a:pt x="4776" y="12183"/>
                  </a:cubicBezTo>
                  <a:lnTo>
                    <a:pt x="4994" y="12498"/>
                  </a:lnTo>
                  <a:cubicBezTo>
                    <a:pt x="5421" y="13132"/>
                    <a:pt x="6147" y="13461"/>
                    <a:pt x="6943" y="13461"/>
                  </a:cubicBezTo>
                  <a:cubicBezTo>
                    <a:pt x="7546" y="13461"/>
                    <a:pt x="8190" y="13272"/>
                    <a:pt x="8775" y="12886"/>
                  </a:cubicBezTo>
                  <a:lnTo>
                    <a:pt x="15708" y="8256"/>
                  </a:lnTo>
                  <a:cubicBezTo>
                    <a:pt x="16087" y="7997"/>
                    <a:pt x="15841" y="7474"/>
                    <a:pt x="15485" y="7474"/>
                  </a:cubicBezTo>
                  <a:cubicBezTo>
                    <a:pt x="15409" y="7474"/>
                    <a:pt x="15328" y="7498"/>
                    <a:pt x="15247" y="7553"/>
                  </a:cubicBezTo>
                  <a:lnTo>
                    <a:pt x="8315" y="12183"/>
                  </a:lnTo>
                  <a:cubicBezTo>
                    <a:pt x="7864" y="12476"/>
                    <a:pt x="7372" y="12622"/>
                    <a:pt x="6926" y="12622"/>
                  </a:cubicBezTo>
                  <a:cubicBezTo>
                    <a:pt x="6411" y="12622"/>
                    <a:pt x="5956" y="12427"/>
                    <a:pt x="5697" y="12037"/>
                  </a:cubicBezTo>
                  <a:lnTo>
                    <a:pt x="5479" y="11722"/>
                  </a:lnTo>
                  <a:cubicBezTo>
                    <a:pt x="5236" y="11310"/>
                    <a:pt x="5188" y="10850"/>
                    <a:pt x="5333" y="10389"/>
                  </a:cubicBezTo>
                  <a:cubicBezTo>
                    <a:pt x="5454" y="9856"/>
                    <a:pt x="5794" y="9395"/>
                    <a:pt x="6254" y="9104"/>
                  </a:cubicBezTo>
                  <a:lnTo>
                    <a:pt x="17913" y="1324"/>
                  </a:lnTo>
                  <a:cubicBezTo>
                    <a:pt x="18414" y="993"/>
                    <a:pt x="18935" y="833"/>
                    <a:pt x="19425" y="833"/>
                  </a:cubicBezTo>
                  <a:cubicBezTo>
                    <a:pt x="20123" y="833"/>
                    <a:pt x="20759" y="1158"/>
                    <a:pt x="21186" y="1784"/>
                  </a:cubicBezTo>
                  <a:cubicBezTo>
                    <a:pt x="21937" y="2899"/>
                    <a:pt x="21622" y="4426"/>
                    <a:pt x="20507" y="5202"/>
                  </a:cubicBezTo>
                  <a:lnTo>
                    <a:pt x="5139" y="15431"/>
                  </a:lnTo>
                  <a:cubicBezTo>
                    <a:pt x="4715" y="15720"/>
                    <a:pt x="4233" y="15858"/>
                    <a:pt x="3757" y="15858"/>
                  </a:cubicBezTo>
                  <a:cubicBezTo>
                    <a:pt x="2955" y="15858"/>
                    <a:pt x="2169" y="15467"/>
                    <a:pt x="1697" y="14752"/>
                  </a:cubicBezTo>
                  <a:lnTo>
                    <a:pt x="1382" y="14292"/>
                  </a:lnTo>
                  <a:cubicBezTo>
                    <a:pt x="1019" y="13686"/>
                    <a:pt x="849" y="12983"/>
                    <a:pt x="946" y="12304"/>
                  </a:cubicBezTo>
                  <a:cubicBezTo>
                    <a:pt x="1019" y="11625"/>
                    <a:pt x="1382" y="11019"/>
                    <a:pt x="1915" y="10632"/>
                  </a:cubicBezTo>
                  <a:lnTo>
                    <a:pt x="13041" y="3239"/>
                  </a:lnTo>
                  <a:cubicBezTo>
                    <a:pt x="13455" y="2983"/>
                    <a:pt x="13196" y="2438"/>
                    <a:pt x="12838" y="2438"/>
                  </a:cubicBezTo>
                  <a:cubicBezTo>
                    <a:pt x="12755" y="2438"/>
                    <a:pt x="12667" y="2467"/>
                    <a:pt x="12581" y="2536"/>
                  </a:cubicBezTo>
                  <a:lnTo>
                    <a:pt x="1455" y="9953"/>
                  </a:lnTo>
                  <a:cubicBezTo>
                    <a:pt x="703" y="10462"/>
                    <a:pt x="219" y="11286"/>
                    <a:pt x="122" y="12183"/>
                  </a:cubicBezTo>
                  <a:cubicBezTo>
                    <a:pt x="0" y="13080"/>
                    <a:pt x="219" y="14001"/>
                    <a:pt x="703" y="14752"/>
                  </a:cubicBezTo>
                  <a:lnTo>
                    <a:pt x="1019" y="15213"/>
                  </a:lnTo>
                  <a:cubicBezTo>
                    <a:pt x="1646" y="16162"/>
                    <a:pt x="2698" y="16676"/>
                    <a:pt x="3767" y="16676"/>
                  </a:cubicBezTo>
                  <a:cubicBezTo>
                    <a:pt x="4392" y="16676"/>
                    <a:pt x="5021" y="16500"/>
                    <a:pt x="5576" y="16134"/>
                  </a:cubicBezTo>
                  <a:lnTo>
                    <a:pt x="20943" y="5881"/>
                  </a:lnTo>
                  <a:cubicBezTo>
                    <a:pt x="22446" y="4863"/>
                    <a:pt x="22858" y="2826"/>
                    <a:pt x="21840" y="1324"/>
                  </a:cubicBezTo>
                  <a:cubicBezTo>
                    <a:pt x="21767" y="1178"/>
                    <a:pt x="21646" y="1057"/>
                    <a:pt x="21549" y="936"/>
                  </a:cubicBezTo>
                  <a:cubicBezTo>
                    <a:pt x="20987" y="320"/>
                    <a:pt x="20233" y="0"/>
                    <a:pt x="19425" y="0"/>
                  </a:cubicBezTo>
                  <a:close/>
                </a:path>
              </a:pathLst>
            </a:custGeom>
            <a:solidFill>
              <a:srgbClr val="E0C76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Subtítulo 4">
            <a:extLst>
              <a:ext uri="{FF2B5EF4-FFF2-40B4-BE49-F238E27FC236}">
                <a16:creationId xmlns:a16="http://schemas.microsoft.com/office/drawing/2014/main" id="{C68BCAA8-B597-420A-A82D-A2BC9F10CB54}"/>
              </a:ext>
            </a:extLst>
          </p:cNvPr>
          <p:cNvSpPr txBox="1">
            <a:spLocks/>
          </p:cNvSpPr>
          <p:nvPr/>
        </p:nvSpPr>
        <p:spPr>
          <a:xfrm>
            <a:off x="4365078" y="1952017"/>
            <a:ext cx="4154453" cy="17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9pPr>
          </a:lstStyle>
          <a:p>
            <a:pPr indent="0">
              <a:spcAft>
                <a:spcPct val="0"/>
              </a:spcAft>
              <a:buClrTx/>
              <a:buFontTx/>
              <a:buNone/>
            </a:pPr>
            <a:r>
              <a:rPr lang="en-GB" altLang="en-US" dirty="0">
                <a:ea typeface="SimSun" panose="02010600030101010101" pitchFamily="2" charset="-122"/>
              </a:rPr>
              <a:t>When there are multiple  encounters between the same partners, “If I cooperate now, you may cooperate later”</a:t>
            </a:r>
          </a:p>
          <a:p>
            <a:pPr indent="0">
              <a:spcAft>
                <a:spcPct val="0"/>
              </a:spcAft>
              <a:buClrTx/>
              <a:buFontTx/>
              <a:buNone/>
            </a:pPr>
            <a:endParaRPr lang="pt-PT" altLang="en-US" dirty="0">
              <a:ea typeface="SimSun" panose="02010600030101010101" pitchFamily="2" charset="-122"/>
            </a:endParaRPr>
          </a:p>
          <a:p>
            <a:pPr indent="0">
              <a:spcAft>
                <a:spcPct val="0"/>
              </a:spcAft>
              <a:buClrTx/>
              <a:buFontTx/>
              <a:buNone/>
            </a:pPr>
            <a:r>
              <a:rPr lang="pt-PT" altLang="en-US" dirty="0">
                <a:ea typeface="SimSun" panose="02010600030101010101" pitchFamily="2" charset="-122"/>
              </a:rPr>
              <a:t>A good example is allogrooming in mammals</a:t>
            </a:r>
            <a:endParaRPr lang="en-GB" altLang="en-US" dirty="0">
              <a:ea typeface="SimSun" panose="02010600030101010101" pitchFamily="2" charset="-122"/>
            </a:endParaRPr>
          </a:p>
          <a:p>
            <a:pPr>
              <a:spcAft>
                <a:spcPct val="0"/>
              </a:spcAft>
              <a:buClrTx/>
              <a:buFontTx/>
              <a:buNone/>
            </a:pPr>
            <a:endParaRPr lang="pt-PT" altLang="en-US" dirty="0">
              <a:ea typeface="SimSun" panose="02010600030101010101" pitchFamily="2" charset="-122"/>
            </a:endParaRPr>
          </a:p>
          <a:p>
            <a:pPr>
              <a:spcAft>
                <a:spcPct val="0"/>
              </a:spcAft>
              <a:buClrTx/>
              <a:buFontTx/>
              <a:buNone/>
            </a:pPr>
            <a:endParaRPr lang="en-GB" altLang="en-US" dirty="0">
              <a:ea typeface="SimSun" panose="02010600030101010101" pitchFamily="2" charset="-122"/>
            </a:endParaRPr>
          </a:p>
          <a:p>
            <a:pPr>
              <a:spcAft>
                <a:spcPct val="0"/>
              </a:spcAft>
              <a:buClrTx/>
              <a:buFontTx/>
              <a:buNone/>
            </a:pPr>
            <a:endParaRPr lang="en-GB" altLang="en-US" dirty="0">
              <a:ea typeface="SimSun" panose="02010600030101010101" pitchFamily="2" charset="-122"/>
            </a:endParaRPr>
          </a:p>
          <a:p>
            <a:endParaRPr lang="pt-PT" dirty="0"/>
          </a:p>
        </p:txBody>
      </p:sp>
      <p:sp>
        <p:nvSpPr>
          <p:cNvPr id="16" name="Google Shape;692;p45"/>
          <p:cNvSpPr/>
          <p:nvPr/>
        </p:nvSpPr>
        <p:spPr>
          <a:xfrm>
            <a:off x="1002001" y="483942"/>
            <a:ext cx="2026678" cy="839716"/>
          </a:xfrm>
          <a:custGeom>
            <a:avLst/>
            <a:gdLst/>
            <a:ahLst/>
            <a:cxnLst/>
            <a:rect l="l" t="t" r="r" b="b"/>
            <a:pathLst>
              <a:path w="43899" h="41211" extrusionOk="0">
                <a:moveTo>
                  <a:pt x="1" y="0"/>
                </a:moveTo>
                <a:lnTo>
                  <a:pt x="1" y="41082"/>
                </a:lnTo>
                <a:cubicBezTo>
                  <a:pt x="427" y="41168"/>
                  <a:pt x="875" y="41210"/>
                  <a:pt x="1323" y="41210"/>
                </a:cubicBezTo>
                <a:cubicBezTo>
                  <a:pt x="1771" y="41210"/>
                  <a:pt x="2219" y="41168"/>
                  <a:pt x="2646" y="41082"/>
                </a:cubicBezTo>
                <a:cubicBezTo>
                  <a:pt x="3846" y="40820"/>
                  <a:pt x="5937" y="39964"/>
                  <a:pt x="6830" y="39964"/>
                </a:cubicBezTo>
                <a:cubicBezTo>
                  <a:pt x="6953" y="39964"/>
                  <a:pt x="7053" y="39980"/>
                  <a:pt x="7125" y="40016"/>
                </a:cubicBezTo>
                <a:cubicBezTo>
                  <a:pt x="7447" y="40154"/>
                  <a:pt x="7892" y="40279"/>
                  <a:pt x="8487" y="40279"/>
                </a:cubicBezTo>
                <a:cubicBezTo>
                  <a:pt x="8997" y="40279"/>
                  <a:pt x="9619" y="40187"/>
                  <a:pt x="10367" y="39931"/>
                </a:cubicBezTo>
                <a:cubicBezTo>
                  <a:pt x="11870" y="39456"/>
                  <a:pt x="14290" y="38504"/>
                  <a:pt x="15213" y="38504"/>
                </a:cubicBezTo>
                <a:cubicBezTo>
                  <a:pt x="15285" y="38504"/>
                  <a:pt x="15349" y="38510"/>
                  <a:pt x="15401" y="38523"/>
                </a:cubicBezTo>
                <a:cubicBezTo>
                  <a:pt x="16092" y="38685"/>
                  <a:pt x="18022" y="39854"/>
                  <a:pt x="19088" y="39854"/>
                </a:cubicBezTo>
                <a:cubicBezTo>
                  <a:pt x="19141" y="39854"/>
                  <a:pt x="19192" y="39851"/>
                  <a:pt x="19241" y="39845"/>
                </a:cubicBezTo>
                <a:cubicBezTo>
                  <a:pt x="19966" y="39760"/>
                  <a:pt x="20691" y="39717"/>
                  <a:pt x="21411" y="39717"/>
                </a:cubicBezTo>
                <a:cubicBezTo>
                  <a:pt x="22131" y="39717"/>
                  <a:pt x="22846" y="39760"/>
                  <a:pt x="23550" y="39845"/>
                </a:cubicBezTo>
                <a:cubicBezTo>
                  <a:pt x="24231" y="40005"/>
                  <a:pt x="26906" y="40881"/>
                  <a:pt x="28324" y="40881"/>
                </a:cubicBezTo>
                <a:cubicBezTo>
                  <a:pt x="28416" y="40881"/>
                  <a:pt x="28503" y="40877"/>
                  <a:pt x="28583" y="40869"/>
                </a:cubicBezTo>
                <a:cubicBezTo>
                  <a:pt x="29428" y="40790"/>
                  <a:pt x="29864" y="40629"/>
                  <a:pt x="30347" y="40629"/>
                </a:cubicBezTo>
                <a:cubicBezTo>
                  <a:pt x="30645" y="40629"/>
                  <a:pt x="30960" y="40690"/>
                  <a:pt x="31399" y="40869"/>
                </a:cubicBezTo>
                <a:cubicBezTo>
                  <a:pt x="31476" y="40899"/>
                  <a:pt x="31561" y="40913"/>
                  <a:pt x="31654" y="40913"/>
                </a:cubicBezTo>
                <a:cubicBezTo>
                  <a:pt x="33004" y="40913"/>
                  <a:pt x="35943" y="37915"/>
                  <a:pt x="37500" y="37755"/>
                </a:cubicBezTo>
                <a:cubicBezTo>
                  <a:pt x="37556" y="37750"/>
                  <a:pt x="37615" y="37748"/>
                  <a:pt x="37676" y="37748"/>
                </a:cubicBezTo>
                <a:cubicBezTo>
                  <a:pt x="39021" y="37748"/>
                  <a:pt x="41489" y="38775"/>
                  <a:pt x="42971" y="38775"/>
                </a:cubicBezTo>
                <a:cubicBezTo>
                  <a:pt x="43362" y="38775"/>
                  <a:pt x="43684" y="38703"/>
                  <a:pt x="43899" y="38523"/>
                </a:cubicBezTo>
                <a:lnTo>
                  <a:pt x="43899" y="0"/>
                </a:lnTo>
                <a:lnTo>
                  <a:pt x="41510" y="0"/>
                </a:lnTo>
                <a:lnTo>
                  <a:pt x="40315" y="1792"/>
                </a:lnTo>
                <a:lnTo>
                  <a:pt x="41211" y="1792"/>
                </a:lnTo>
                <a:lnTo>
                  <a:pt x="41211" y="4735"/>
                </a:lnTo>
                <a:lnTo>
                  <a:pt x="38225" y="4735"/>
                </a:lnTo>
                <a:lnTo>
                  <a:pt x="38225" y="1792"/>
                </a:lnTo>
                <a:lnTo>
                  <a:pt x="39121" y="1792"/>
                </a:lnTo>
                <a:lnTo>
                  <a:pt x="40315" y="0"/>
                </a:lnTo>
                <a:lnTo>
                  <a:pt x="35580" y="0"/>
                </a:lnTo>
                <a:lnTo>
                  <a:pt x="34385" y="1792"/>
                </a:lnTo>
                <a:lnTo>
                  <a:pt x="35281" y="1792"/>
                </a:lnTo>
                <a:lnTo>
                  <a:pt x="35281" y="4735"/>
                </a:lnTo>
                <a:lnTo>
                  <a:pt x="32338" y="4735"/>
                </a:lnTo>
                <a:lnTo>
                  <a:pt x="32338" y="1792"/>
                </a:lnTo>
                <a:lnTo>
                  <a:pt x="33191" y="1792"/>
                </a:lnTo>
                <a:lnTo>
                  <a:pt x="34385" y="0"/>
                </a:lnTo>
                <a:lnTo>
                  <a:pt x="29650" y="0"/>
                </a:lnTo>
                <a:lnTo>
                  <a:pt x="28455" y="1792"/>
                </a:lnTo>
                <a:lnTo>
                  <a:pt x="29351" y="1792"/>
                </a:lnTo>
                <a:lnTo>
                  <a:pt x="29351" y="4735"/>
                </a:lnTo>
                <a:lnTo>
                  <a:pt x="26408" y="4735"/>
                </a:lnTo>
                <a:lnTo>
                  <a:pt x="26408" y="1792"/>
                </a:lnTo>
                <a:lnTo>
                  <a:pt x="27304" y="1792"/>
                </a:lnTo>
                <a:lnTo>
                  <a:pt x="28455" y="0"/>
                </a:lnTo>
                <a:lnTo>
                  <a:pt x="23720" y="0"/>
                </a:lnTo>
                <a:lnTo>
                  <a:pt x="22526" y="1792"/>
                </a:lnTo>
                <a:lnTo>
                  <a:pt x="23422" y="1792"/>
                </a:lnTo>
                <a:lnTo>
                  <a:pt x="23422" y="4735"/>
                </a:lnTo>
                <a:lnTo>
                  <a:pt x="20435" y="4735"/>
                </a:lnTo>
                <a:lnTo>
                  <a:pt x="20435" y="1792"/>
                </a:lnTo>
                <a:lnTo>
                  <a:pt x="21331" y="1792"/>
                </a:lnTo>
                <a:lnTo>
                  <a:pt x="22526" y="0"/>
                </a:lnTo>
                <a:lnTo>
                  <a:pt x="17790" y="0"/>
                </a:lnTo>
                <a:lnTo>
                  <a:pt x="16596" y="1792"/>
                </a:lnTo>
                <a:lnTo>
                  <a:pt x="17492" y="1792"/>
                </a:lnTo>
                <a:lnTo>
                  <a:pt x="17492" y="4735"/>
                </a:lnTo>
                <a:lnTo>
                  <a:pt x="14505" y="4735"/>
                </a:lnTo>
                <a:lnTo>
                  <a:pt x="14505" y="1792"/>
                </a:lnTo>
                <a:lnTo>
                  <a:pt x="15401" y="1792"/>
                </a:lnTo>
                <a:lnTo>
                  <a:pt x="16596" y="0"/>
                </a:lnTo>
                <a:lnTo>
                  <a:pt x="11860" y="0"/>
                </a:lnTo>
                <a:lnTo>
                  <a:pt x="10666" y="1792"/>
                </a:lnTo>
                <a:lnTo>
                  <a:pt x="11562" y="1792"/>
                </a:lnTo>
                <a:lnTo>
                  <a:pt x="11562" y="4735"/>
                </a:lnTo>
                <a:lnTo>
                  <a:pt x="8576" y="4735"/>
                </a:lnTo>
                <a:lnTo>
                  <a:pt x="8576" y="1792"/>
                </a:lnTo>
                <a:lnTo>
                  <a:pt x="9471" y="1792"/>
                </a:lnTo>
                <a:lnTo>
                  <a:pt x="10666" y="0"/>
                </a:lnTo>
                <a:lnTo>
                  <a:pt x="5931" y="0"/>
                </a:lnTo>
                <a:lnTo>
                  <a:pt x="4736" y="1792"/>
                </a:lnTo>
                <a:lnTo>
                  <a:pt x="5675" y="1792"/>
                </a:lnTo>
                <a:lnTo>
                  <a:pt x="5675" y="4735"/>
                </a:lnTo>
                <a:lnTo>
                  <a:pt x="2688" y="4735"/>
                </a:lnTo>
                <a:lnTo>
                  <a:pt x="2688" y="1792"/>
                </a:lnTo>
                <a:lnTo>
                  <a:pt x="3542" y="1792"/>
                </a:lnTo>
                <a:lnTo>
                  <a:pt x="47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dirty="0">
                <a:latin typeface="Nothing You Could Do" panose="020B0604020202020204" charset="0"/>
              </a:rPr>
              <a:t>ii) Direct benefits</a:t>
            </a:r>
            <a:endParaRPr sz="1600" b="1" dirty="0">
              <a:latin typeface="Nothing You Could Do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4EA312C-CBF5-482C-8E1D-F01A1B7C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662" y="1112444"/>
            <a:ext cx="5787498" cy="764400"/>
          </a:xfrm>
        </p:spPr>
        <p:txBody>
          <a:bodyPr/>
          <a:lstStyle/>
          <a:p>
            <a:r>
              <a:rPr lang="en-GB" altLang="en-US" dirty="0">
                <a:ea typeface="SimSun" panose="02010600030101010101" pitchFamily="2" charset="-122"/>
              </a:rPr>
              <a:t>b</a:t>
            </a:r>
            <a:r>
              <a:rPr lang="en-GB" altLang="en-US" sz="1600" b="1" dirty="0">
                <a:ea typeface="SimSun" panose="02010600030101010101" pitchFamily="2" charset="-122"/>
              </a:rPr>
              <a:t>) Indirect or Generalised Reciprocity </a:t>
            </a:r>
            <a:r>
              <a:rPr lang="en-GB" altLang="en-US" dirty="0">
                <a:ea typeface="SimSun" panose="02010600030101010101" pitchFamily="2" charset="-122"/>
              </a:rPr>
              <a:t>&amp; </a:t>
            </a:r>
          </a:p>
          <a:p>
            <a:r>
              <a:rPr lang="en-GB" altLang="en-US" dirty="0">
                <a:ea typeface="SimSun" panose="02010600030101010101" pitchFamily="2" charset="-122"/>
              </a:rPr>
              <a:t>Partner Choice</a:t>
            </a:r>
            <a:endParaRPr lang="pt-P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A8CBEF9-4B5C-4E91-9984-9E9957FEADA5}"/>
              </a:ext>
            </a:extLst>
          </p:cNvPr>
          <p:cNvSpPr txBox="1">
            <a:spLocks/>
          </p:cNvSpPr>
          <p:nvPr/>
        </p:nvSpPr>
        <p:spPr>
          <a:xfrm>
            <a:off x="4427019" y="1785446"/>
            <a:ext cx="4773480" cy="185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hing You Could Do"/>
              <a:buNone/>
              <a:defRPr sz="1600" b="1" i="0" u="none" strike="noStrike" cap="none">
                <a:solidFill>
                  <a:schemeClr val="accent2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defRPr>
            </a:lvl9pPr>
          </a:lstStyle>
          <a:p>
            <a:r>
              <a:rPr lang="en-GB" altLang="en-US" sz="1600" dirty="0">
                <a:ea typeface="SimSun" panose="02010600030101010101" pitchFamily="2" charset="-122"/>
              </a:rPr>
              <a:t>Helping others establishes a </a:t>
            </a:r>
            <a:r>
              <a:rPr lang="en-GB" altLang="en-US" sz="1600" b="1" dirty="0">
                <a:ea typeface="SimSun" panose="02010600030101010101" pitchFamily="2" charset="-122"/>
              </a:rPr>
              <a:t>reputation </a:t>
            </a:r>
          </a:p>
          <a:p>
            <a:r>
              <a:rPr lang="en-GB" altLang="en-US" dirty="0">
                <a:ea typeface="SimSun" panose="02010600030101010101" pitchFamily="2" charset="-122"/>
              </a:rPr>
              <a:t>a</a:t>
            </a:r>
            <a:r>
              <a:rPr lang="en-GB" altLang="en-US" sz="1600" dirty="0">
                <a:ea typeface="SimSun" panose="02010600030101010101" pitchFamily="2" charset="-122"/>
              </a:rPr>
              <a:t>nd </a:t>
            </a:r>
            <a:r>
              <a:rPr lang="en-GB" altLang="en-US" sz="1600" u="sng" dirty="0">
                <a:ea typeface="SimSun" panose="02010600030101010101" pitchFamily="2" charset="-122"/>
              </a:rPr>
              <a:t>more cooperative individuals </a:t>
            </a:r>
          </a:p>
          <a:p>
            <a:r>
              <a:rPr lang="en-GB" altLang="en-US" u="sng" dirty="0">
                <a:ea typeface="SimSun" panose="02010600030101010101" pitchFamily="2" charset="-122"/>
              </a:rPr>
              <a:t>can </a:t>
            </a:r>
            <a:r>
              <a:rPr lang="en-GB" altLang="en-US" sz="1600" u="sng" dirty="0">
                <a:ea typeface="SimSun" panose="02010600030101010101" pitchFamily="2" charset="-122"/>
              </a:rPr>
              <a:t>be </a:t>
            </a:r>
            <a:r>
              <a:rPr lang="en-GB" altLang="en-US" u="sng" dirty="0">
                <a:ea typeface="SimSun" panose="02010600030101010101" pitchFamily="2" charset="-122"/>
              </a:rPr>
              <a:t>preferred </a:t>
            </a:r>
            <a:r>
              <a:rPr lang="en-GB" altLang="en-US" dirty="0">
                <a:ea typeface="SimSun" panose="02010600030101010101" pitchFamily="2" charset="-122"/>
              </a:rPr>
              <a:t>as </a:t>
            </a:r>
            <a:r>
              <a:rPr lang="en-GB" altLang="en-US" sz="1600" dirty="0">
                <a:ea typeface="SimSun" panose="02010600030101010101" pitchFamily="2" charset="-122"/>
              </a:rPr>
              <a:t>social or sexual</a:t>
            </a:r>
          </a:p>
          <a:p>
            <a:r>
              <a:rPr lang="en-GB" altLang="en-US" sz="1600" dirty="0">
                <a:ea typeface="SimSun" panose="02010600030101010101" pitchFamily="2" charset="-122"/>
              </a:rPr>
              <a:t>partners </a:t>
            </a:r>
          </a:p>
          <a:p>
            <a:endParaRPr lang="pt-PT" dirty="0">
              <a:ea typeface="SimSun" panose="02010600030101010101" pitchFamily="2" charset="-122"/>
            </a:endParaRPr>
          </a:p>
          <a:p>
            <a:pPr indent="0"/>
            <a:r>
              <a:rPr lang="pt-PT" dirty="0">
                <a:ea typeface="SimSun" panose="02010600030101010101" pitchFamily="2" charset="-122"/>
              </a:rPr>
              <a:t>For example, in cleaner fish, </a:t>
            </a:r>
          </a:p>
          <a:p>
            <a:pPr indent="0"/>
            <a:r>
              <a:rPr lang="pt-PT" dirty="0">
                <a:ea typeface="SimSun" panose="02010600030101010101" pitchFamily="2" charset="-122"/>
              </a:rPr>
              <a:t>individuals that honestly clean their ‘clients’ parasites are preferred to </a:t>
            </a:r>
          </a:p>
          <a:p>
            <a:pPr indent="0"/>
            <a:r>
              <a:rPr lang="pt-PT" dirty="0">
                <a:ea typeface="SimSun" panose="02010600030101010101" pitchFamily="2" charset="-122"/>
              </a:rPr>
              <a:t>those that cheat and instead eat </a:t>
            </a:r>
          </a:p>
          <a:p>
            <a:pPr indent="0"/>
            <a:r>
              <a:rPr lang="pt-PT" dirty="0">
                <a:ea typeface="SimSun" panose="02010600030101010101" pitchFamily="2" charset="-122"/>
              </a:rPr>
              <a:t>the clients’ mucous tissue</a:t>
            </a:r>
            <a:endParaRPr lang="pt-PT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D349E3-0F26-48CF-A380-B32F98BF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6" y="1620924"/>
            <a:ext cx="3418086" cy="25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Google Shape;692;p45"/>
          <p:cNvSpPr/>
          <p:nvPr/>
        </p:nvSpPr>
        <p:spPr>
          <a:xfrm>
            <a:off x="1002001" y="483942"/>
            <a:ext cx="2026678" cy="839716"/>
          </a:xfrm>
          <a:custGeom>
            <a:avLst/>
            <a:gdLst/>
            <a:ahLst/>
            <a:cxnLst/>
            <a:rect l="l" t="t" r="r" b="b"/>
            <a:pathLst>
              <a:path w="43899" h="41211" extrusionOk="0">
                <a:moveTo>
                  <a:pt x="1" y="0"/>
                </a:moveTo>
                <a:lnTo>
                  <a:pt x="1" y="41082"/>
                </a:lnTo>
                <a:cubicBezTo>
                  <a:pt x="427" y="41168"/>
                  <a:pt x="875" y="41210"/>
                  <a:pt x="1323" y="41210"/>
                </a:cubicBezTo>
                <a:cubicBezTo>
                  <a:pt x="1771" y="41210"/>
                  <a:pt x="2219" y="41168"/>
                  <a:pt x="2646" y="41082"/>
                </a:cubicBezTo>
                <a:cubicBezTo>
                  <a:pt x="3846" y="40820"/>
                  <a:pt x="5937" y="39964"/>
                  <a:pt x="6830" y="39964"/>
                </a:cubicBezTo>
                <a:cubicBezTo>
                  <a:pt x="6953" y="39964"/>
                  <a:pt x="7053" y="39980"/>
                  <a:pt x="7125" y="40016"/>
                </a:cubicBezTo>
                <a:cubicBezTo>
                  <a:pt x="7447" y="40154"/>
                  <a:pt x="7892" y="40279"/>
                  <a:pt x="8487" y="40279"/>
                </a:cubicBezTo>
                <a:cubicBezTo>
                  <a:pt x="8997" y="40279"/>
                  <a:pt x="9619" y="40187"/>
                  <a:pt x="10367" y="39931"/>
                </a:cubicBezTo>
                <a:cubicBezTo>
                  <a:pt x="11870" y="39456"/>
                  <a:pt x="14290" y="38504"/>
                  <a:pt x="15213" y="38504"/>
                </a:cubicBezTo>
                <a:cubicBezTo>
                  <a:pt x="15285" y="38504"/>
                  <a:pt x="15349" y="38510"/>
                  <a:pt x="15401" y="38523"/>
                </a:cubicBezTo>
                <a:cubicBezTo>
                  <a:pt x="16092" y="38685"/>
                  <a:pt x="18022" y="39854"/>
                  <a:pt x="19088" y="39854"/>
                </a:cubicBezTo>
                <a:cubicBezTo>
                  <a:pt x="19141" y="39854"/>
                  <a:pt x="19192" y="39851"/>
                  <a:pt x="19241" y="39845"/>
                </a:cubicBezTo>
                <a:cubicBezTo>
                  <a:pt x="19966" y="39760"/>
                  <a:pt x="20691" y="39717"/>
                  <a:pt x="21411" y="39717"/>
                </a:cubicBezTo>
                <a:cubicBezTo>
                  <a:pt x="22131" y="39717"/>
                  <a:pt x="22846" y="39760"/>
                  <a:pt x="23550" y="39845"/>
                </a:cubicBezTo>
                <a:cubicBezTo>
                  <a:pt x="24231" y="40005"/>
                  <a:pt x="26906" y="40881"/>
                  <a:pt x="28324" y="40881"/>
                </a:cubicBezTo>
                <a:cubicBezTo>
                  <a:pt x="28416" y="40881"/>
                  <a:pt x="28503" y="40877"/>
                  <a:pt x="28583" y="40869"/>
                </a:cubicBezTo>
                <a:cubicBezTo>
                  <a:pt x="29428" y="40790"/>
                  <a:pt x="29864" y="40629"/>
                  <a:pt x="30347" y="40629"/>
                </a:cubicBezTo>
                <a:cubicBezTo>
                  <a:pt x="30645" y="40629"/>
                  <a:pt x="30960" y="40690"/>
                  <a:pt x="31399" y="40869"/>
                </a:cubicBezTo>
                <a:cubicBezTo>
                  <a:pt x="31476" y="40899"/>
                  <a:pt x="31561" y="40913"/>
                  <a:pt x="31654" y="40913"/>
                </a:cubicBezTo>
                <a:cubicBezTo>
                  <a:pt x="33004" y="40913"/>
                  <a:pt x="35943" y="37915"/>
                  <a:pt x="37500" y="37755"/>
                </a:cubicBezTo>
                <a:cubicBezTo>
                  <a:pt x="37556" y="37750"/>
                  <a:pt x="37615" y="37748"/>
                  <a:pt x="37676" y="37748"/>
                </a:cubicBezTo>
                <a:cubicBezTo>
                  <a:pt x="39021" y="37748"/>
                  <a:pt x="41489" y="38775"/>
                  <a:pt x="42971" y="38775"/>
                </a:cubicBezTo>
                <a:cubicBezTo>
                  <a:pt x="43362" y="38775"/>
                  <a:pt x="43684" y="38703"/>
                  <a:pt x="43899" y="38523"/>
                </a:cubicBezTo>
                <a:lnTo>
                  <a:pt x="43899" y="0"/>
                </a:lnTo>
                <a:lnTo>
                  <a:pt x="41510" y="0"/>
                </a:lnTo>
                <a:lnTo>
                  <a:pt x="40315" y="1792"/>
                </a:lnTo>
                <a:lnTo>
                  <a:pt x="41211" y="1792"/>
                </a:lnTo>
                <a:lnTo>
                  <a:pt x="41211" y="4735"/>
                </a:lnTo>
                <a:lnTo>
                  <a:pt x="38225" y="4735"/>
                </a:lnTo>
                <a:lnTo>
                  <a:pt x="38225" y="1792"/>
                </a:lnTo>
                <a:lnTo>
                  <a:pt x="39121" y="1792"/>
                </a:lnTo>
                <a:lnTo>
                  <a:pt x="40315" y="0"/>
                </a:lnTo>
                <a:lnTo>
                  <a:pt x="35580" y="0"/>
                </a:lnTo>
                <a:lnTo>
                  <a:pt x="34385" y="1792"/>
                </a:lnTo>
                <a:lnTo>
                  <a:pt x="35281" y="1792"/>
                </a:lnTo>
                <a:lnTo>
                  <a:pt x="35281" y="4735"/>
                </a:lnTo>
                <a:lnTo>
                  <a:pt x="32338" y="4735"/>
                </a:lnTo>
                <a:lnTo>
                  <a:pt x="32338" y="1792"/>
                </a:lnTo>
                <a:lnTo>
                  <a:pt x="33191" y="1792"/>
                </a:lnTo>
                <a:lnTo>
                  <a:pt x="34385" y="0"/>
                </a:lnTo>
                <a:lnTo>
                  <a:pt x="29650" y="0"/>
                </a:lnTo>
                <a:lnTo>
                  <a:pt x="28455" y="1792"/>
                </a:lnTo>
                <a:lnTo>
                  <a:pt x="29351" y="1792"/>
                </a:lnTo>
                <a:lnTo>
                  <a:pt x="29351" y="4735"/>
                </a:lnTo>
                <a:lnTo>
                  <a:pt x="26408" y="4735"/>
                </a:lnTo>
                <a:lnTo>
                  <a:pt x="26408" y="1792"/>
                </a:lnTo>
                <a:lnTo>
                  <a:pt x="27304" y="1792"/>
                </a:lnTo>
                <a:lnTo>
                  <a:pt x="28455" y="0"/>
                </a:lnTo>
                <a:lnTo>
                  <a:pt x="23720" y="0"/>
                </a:lnTo>
                <a:lnTo>
                  <a:pt x="22526" y="1792"/>
                </a:lnTo>
                <a:lnTo>
                  <a:pt x="23422" y="1792"/>
                </a:lnTo>
                <a:lnTo>
                  <a:pt x="23422" y="4735"/>
                </a:lnTo>
                <a:lnTo>
                  <a:pt x="20435" y="4735"/>
                </a:lnTo>
                <a:lnTo>
                  <a:pt x="20435" y="1792"/>
                </a:lnTo>
                <a:lnTo>
                  <a:pt x="21331" y="1792"/>
                </a:lnTo>
                <a:lnTo>
                  <a:pt x="22526" y="0"/>
                </a:lnTo>
                <a:lnTo>
                  <a:pt x="17790" y="0"/>
                </a:lnTo>
                <a:lnTo>
                  <a:pt x="16596" y="1792"/>
                </a:lnTo>
                <a:lnTo>
                  <a:pt x="17492" y="1792"/>
                </a:lnTo>
                <a:lnTo>
                  <a:pt x="17492" y="4735"/>
                </a:lnTo>
                <a:lnTo>
                  <a:pt x="14505" y="4735"/>
                </a:lnTo>
                <a:lnTo>
                  <a:pt x="14505" y="1792"/>
                </a:lnTo>
                <a:lnTo>
                  <a:pt x="15401" y="1792"/>
                </a:lnTo>
                <a:lnTo>
                  <a:pt x="16596" y="0"/>
                </a:lnTo>
                <a:lnTo>
                  <a:pt x="11860" y="0"/>
                </a:lnTo>
                <a:lnTo>
                  <a:pt x="10666" y="1792"/>
                </a:lnTo>
                <a:lnTo>
                  <a:pt x="11562" y="1792"/>
                </a:lnTo>
                <a:lnTo>
                  <a:pt x="11562" y="4735"/>
                </a:lnTo>
                <a:lnTo>
                  <a:pt x="8576" y="4735"/>
                </a:lnTo>
                <a:lnTo>
                  <a:pt x="8576" y="1792"/>
                </a:lnTo>
                <a:lnTo>
                  <a:pt x="9471" y="1792"/>
                </a:lnTo>
                <a:lnTo>
                  <a:pt x="10666" y="0"/>
                </a:lnTo>
                <a:lnTo>
                  <a:pt x="5931" y="0"/>
                </a:lnTo>
                <a:lnTo>
                  <a:pt x="4736" y="1792"/>
                </a:lnTo>
                <a:lnTo>
                  <a:pt x="5675" y="1792"/>
                </a:lnTo>
                <a:lnTo>
                  <a:pt x="5675" y="4735"/>
                </a:lnTo>
                <a:lnTo>
                  <a:pt x="2688" y="4735"/>
                </a:lnTo>
                <a:lnTo>
                  <a:pt x="2688" y="1792"/>
                </a:lnTo>
                <a:lnTo>
                  <a:pt x="3542" y="1792"/>
                </a:lnTo>
                <a:lnTo>
                  <a:pt x="47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dirty="0">
                <a:latin typeface="Nothing You Could Do" panose="020B0604020202020204" charset="0"/>
              </a:rPr>
              <a:t>ii) Direct benefits</a:t>
            </a:r>
            <a:endParaRPr sz="1600" b="1" dirty="0">
              <a:latin typeface="Nothing You Could D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8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72"/>
          <p:cNvSpPr txBox="1">
            <a:spLocks noGrp="1"/>
          </p:cNvSpPr>
          <p:nvPr>
            <p:ph type="title"/>
          </p:nvPr>
        </p:nvSpPr>
        <p:spPr>
          <a:xfrm rot="432905">
            <a:off x="4149904" y="490169"/>
            <a:ext cx="4970760" cy="901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115" name="Google Shape;1115;p72"/>
          <p:cNvSpPr txBox="1">
            <a:spLocks noGrp="1"/>
          </p:cNvSpPr>
          <p:nvPr>
            <p:ph type="subTitle" idx="1"/>
          </p:nvPr>
        </p:nvSpPr>
        <p:spPr>
          <a:xfrm rot="433694">
            <a:off x="4852865" y="4296266"/>
            <a:ext cx="2747242" cy="1380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Do you have any question?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rita.covas@cibio.up.pt 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1121" name="Google Shape;112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5616">
            <a:off x="6659407" y="1635414"/>
            <a:ext cx="509383" cy="40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5610">
            <a:off x="6151760" y="1603583"/>
            <a:ext cx="500496" cy="40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85610">
            <a:off x="5532118" y="1536951"/>
            <a:ext cx="500496" cy="402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B34A972-050B-42D9-B29B-87D48D8D8B96}"/>
              </a:ext>
            </a:extLst>
          </p:cNvPr>
          <p:cNvGrpSpPr/>
          <p:nvPr/>
        </p:nvGrpSpPr>
        <p:grpSpPr>
          <a:xfrm>
            <a:off x="125082" y="3005009"/>
            <a:ext cx="3648409" cy="2134864"/>
            <a:chOff x="629488" y="1098657"/>
            <a:chExt cx="3648409" cy="2134864"/>
          </a:xfrm>
        </p:grpSpPr>
        <p:sp>
          <p:nvSpPr>
            <p:cNvPr id="1117" name="Google Shape;1117;p72"/>
            <p:cNvSpPr/>
            <p:nvPr/>
          </p:nvSpPr>
          <p:spPr>
            <a:xfrm rot="808683">
              <a:off x="629488" y="1098657"/>
              <a:ext cx="3621951" cy="2134864"/>
            </a:xfrm>
            <a:custGeom>
              <a:avLst/>
              <a:gdLst/>
              <a:ahLst/>
              <a:cxnLst/>
              <a:rect l="l" t="t" r="r" b="b"/>
              <a:pathLst>
                <a:path w="40400" h="33489" extrusionOk="0">
                  <a:moveTo>
                    <a:pt x="4352" y="0"/>
                  </a:moveTo>
                  <a:cubicBezTo>
                    <a:pt x="4352" y="0"/>
                    <a:pt x="7509" y="22269"/>
                    <a:pt x="0" y="33489"/>
                  </a:cubicBezTo>
                  <a:lnTo>
                    <a:pt x="25853" y="33489"/>
                  </a:lnTo>
                  <a:cubicBezTo>
                    <a:pt x="25853" y="33489"/>
                    <a:pt x="28370" y="32209"/>
                    <a:pt x="32081" y="28455"/>
                  </a:cubicBezTo>
                  <a:cubicBezTo>
                    <a:pt x="33361" y="27132"/>
                    <a:pt x="38310" y="23037"/>
                    <a:pt x="38310" y="23037"/>
                  </a:cubicBezTo>
                  <a:cubicBezTo>
                    <a:pt x="39632" y="16766"/>
                    <a:pt x="40400" y="8362"/>
                    <a:pt x="38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11BB4E0A-2A73-462F-83B1-DD2A4C20BE30}"/>
                </a:ext>
              </a:extLst>
            </p:cNvPr>
            <p:cNvSpPr txBox="1"/>
            <p:nvPr/>
          </p:nvSpPr>
          <p:spPr>
            <a:xfrm rot="730864">
              <a:off x="1140500" y="1658258"/>
              <a:ext cx="31373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dirty="0">
                  <a:latin typeface="Nothing You Could Do" panose="020B0604020202020204" charset="0"/>
                </a:rPr>
                <a:t>Credits: This presentation was done by </a:t>
              </a:r>
            </a:p>
            <a:p>
              <a:r>
                <a:rPr lang="pt-PT" sz="1200" dirty="0">
                  <a:latin typeface="Nothing You Could Do" panose="020B0604020202020204" charset="0"/>
                </a:rPr>
                <a:t>Sónia Cardoso based on a model</a:t>
              </a:r>
            </a:p>
            <a:p>
              <a:r>
                <a:rPr lang="pt-PT" sz="1200" dirty="0">
                  <a:latin typeface="Nothing You Could Do" panose="020B0604020202020204" charset="0"/>
                </a:rPr>
                <a:t>created by Slidesgo and a lecture by </a:t>
              </a:r>
            </a:p>
            <a:p>
              <a:r>
                <a:rPr lang="pt-PT" sz="1200" dirty="0">
                  <a:latin typeface="Nothing You Could Do" panose="020B0604020202020204" charset="0"/>
                </a:rPr>
                <a:t>Rita Covas and Includes Flaticon icons </a:t>
              </a:r>
            </a:p>
            <a:p>
              <a:r>
                <a:rPr lang="pt-PT" sz="1200" dirty="0">
                  <a:latin typeface="Nothing You Could Do" panose="020B0604020202020204" charset="0"/>
                </a:rPr>
                <a:t>and Freepik Images and infographics.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A77164E-039B-4DA3-8021-08252D30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45021" r="5858" b="26399"/>
          <a:stretch>
            <a:fillRect/>
          </a:stretch>
        </p:blipFill>
        <p:spPr bwMode="auto">
          <a:xfrm>
            <a:off x="939153" y="436697"/>
            <a:ext cx="1748258" cy="124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12" t="45021" r="5858" b="263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7" name="Google Shape;667;p43"/>
          <p:cNvSpPr txBox="1">
            <a:spLocks noGrp="1"/>
          </p:cNvSpPr>
          <p:nvPr>
            <p:ph type="ctrTitle"/>
          </p:nvPr>
        </p:nvSpPr>
        <p:spPr>
          <a:xfrm>
            <a:off x="1160692" y="398708"/>
            <a:ext cx="7699200" cy="9417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 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42CE27-E503-4DBB-B581-F56282EEA193}"/>
              </a:ext>
            </a:extLst>
          </p:cNvPr>
          <p:cNvSpPr txBox="1"/>
          <p:nvPr/>
        </p:nvSpPr>
        <p:spPr>
          <a:xfrm rot="21407000">
            <a:off x="3443288" y="1836428"/>
            <a:ext cx="474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sym typeface="Nothing You Could Do"/>
              </a:rPr>
              <a:t>Cooperation is widespread: from microbes to humans</a:t>
            </a:r>
            <a:endParaRPr kumimoji="0" lang="en-GB" altLang="en-US" sz="1800" b="1" i="0" strike="noStrike" kern="120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Nothing You Could D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7F5AEA-18BE-495E-938F-97987A9095D4}"/>
              </a:ext>
            </a:extLst>
          </p:cNvPr>
          <p:cNvSpPr txBox="1"/>
          <p:nvPr/>
        </p:nvSpPr>
        <p:spPr>
          <a:xfrm>
            <a:off x="2581659" y="2902178"/>
            <a:ext cx="64953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" b="1" dirty="0">
                <a:solidFill>
                  <a:schemeClr val="bg1"/>
                </a:solidFill>
              </a:rPr>
              <a:t>© Marta Soares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8ECC17D-A570-42C3-B3BE-6C94F1CE4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3" y="3258475"/>
            <a:ext cx="1976662" cy="130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AAE21A6-FDA2-45BD-A1BD-89A795BF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94" y="1784273"/>
            <a:ext cx="1769502" cy="13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670A596-154A-45E2-B074-0C3DC85A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00" y="2798255"/>
            <a:ext cx="1922956" cy="130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4DDA35AD-3EB4-45AF-A3C7-A8173C9D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25" y="2223426"/>
            <a:ext cx="1544204" cy="209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ctrTitle"/>
          </p:nvPr>
        </p:nvSpPr>
        <p:spPr>
          <a:xfrm>
            <a:off x="1160692" y="398708"/>
            <a:ext cx="7699200" cy="9417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42CE27-E503-4DBB-B581-F56282EEA193}"/>
              </a:ext>
            </a:extLst>
          </p:cNvPr>
          <p:cNvSpPr txBox="1"/>
          <p:nvPr/>
        </p:nvSpPr>
        <p:spPr>
          <a:xfrm rot="21407000">
            <a:off x="3630210" y="679625"/>
            <a:ext cx="474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r>
              <a:rPr lang="en-US" sz="1800" b="1" dirty="0">
                <a:solidFill>
                  <a:srgbClr val="384E93"/>
                </a:solidFill>
                <a:latin typeface="Nothing You Could Do"/>
                <a:sym typeface="Nothing You Could Do"/>
              </a:rPr>
              <a:t>And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sym typeface="Nothing You Could Do"/>
              </a:rPr>
              <a:t>is diverse in purpose</a:t>
            </a:r>
            <a:endParaRPr kumimoji="0" lang="en-GB" altLang="en-US" sz="1800" b="1" i="0" strike="noStrike" kern="120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Nothing You Could D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7F5AEA-18BE-495E-938F-97987A9095D4}"/>
              </a:ext>
            </a:extLst>
          </p:cNvPr>
          <p:cNvSpPr txBox="1"/>
          <p:nvPr/>
        </p:nvSpPr>
        <p:spPr>
          <a:xfrm>
            <a:off x="2581659" y="2902178"/>
            <a:ext cx="64953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" b="1" dirty="0">
                <a:solidFill>
                  <a:schemeClr val="bg1"/>
                </a:solidFill>
              </a:rPr>
              <a:t>© Marta Soares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2F71FFB-618B-45CB-930B-B8358D4DB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10" y="2308540"/>
            <a:ext cx="2420862" cy="152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E5F3CD43-BEBC-4748-BF10-BF60E91F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" y="398708"/>
            <a:ext cx="2607468" cy="179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066D38B1-D4F3-43BD-8A87-4DEB6F57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" y="2636068"/>
            <a:ext cx="2577680" cy="179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54C3CC8-0425-4317-9B16-1CDAE593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58" y="1984811"/>
            <a:ext cx="1632380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65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">
            <a:extLst>
              <a:ext uri="{FF2B5EF4-FFF2-40B4-BE49-F238E27FC236}">
                <a16:creationId xmlns:a16="http://schemas.microsoft.com/office/drawing/2014/main" id="{1FD35C48-B7E2-427D-B298-6FA99894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382" y="1794682"/>
            <a:ext cx="765818" cy="680256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DD39DD-ECA4-40DA-AA24-42F137A38C4C}"/>
              </a:ext>
            </a:extLst>
          </p:cNvPr>
          <p:cNvSpPr txBox="1"/>
          <p:nvPr/>
        </p:nvSpPr>
        <p:spPr>
          <a:xfrm>
            <a:off x="1521620" y="524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r>
              <a:rPr lang="en-US" sz="1800" b="1" u="sng" dirty="0">
                <a:solidFill>
                  <a:srgbClr val="384E93"/>
                </a:solidFill>
                <a:latin typeface="Nothing You Could Do"/>
                <a:sym typeface="Nothing You Could Do"/>
              </a:rPr>
              <a:t>Cooperation</a:t>
            </a:r>
            <a:endParaRPr kumimoji="0" lang="en-GB" altLang="en-US" sz="1800" b="1" i="0" u="sng" strike="noStrike" kern="120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Nothing You Could Do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1F38E3-ED9C-4097-AD7F-AA27983242FD}"/>
              </a:ext>
            </a:extLst>
          </p:cNvPr>
          <p:cNvSpPr txBox="1"/>
          <p:nvPr/>
        </p:nvSpPr>
        <p:spPr>
          <a:xfrm>
            <a:off x="645318" y="1211164"/>
            <a:ext cx="404812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r>
              <a:rPr kumimoji="0" lang="en-US" altLang="en-US" b="1" i="0" u="sng" strike="noStrike" kern="120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Microsoft YaHei" panose="020B0503020204020204" pitchFamily="34" charset="-122"/>
                <a:cs typeface="+mn-cs"/>
                <a:sym typeface="Nothing You Could Do"/>
              </a:rPr>
              <a:t>Mutualism</a:t>
            </a:r>
            <a:r>
              <a:rPr kumimoji="0" lang="en-US" altLang="en-US" b="1" i="0" strike="noStrike" kern="120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Microsoft YaHei" panose="020B0503020204020204" pitchFamily="34" charset="-122"/>
                <a:cs typeface="+mn-cs"/>
                <a:sym typeface="Nothing You Could Do"/>
              </a:rPr>
              <a:t> – Both individuals benefit and how much they invest in cooperation is similar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lang="en-US" altLang="en-US" b="1" kern="1200" dirty="0">
              <a:solidFill>
                <a:srgbClr val="384E93"/>
              </a:solidFill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kumimoji="0" lang="en-US" altLang="en-US" b="1" i="0" strike="noStrike" kern="120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kumimoji="0" lang="en-US" altLang="en-US" b="1" i="0" strike="noStrike" kern="120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lang="en-US" altLang="en-US" b="1" kern="1200" dirty="0">
              <a:solidFill>
                <a:srgbClr val="384E93"/>
              </a:solidFill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kumimoji="0" lang="en-US" altLang="en-US" b="1" i="0" strike="noStrike" kern="120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lvl="0">
              <a:buClr>
                <a:srgbClr val="384E93"/>
              </a:buClr>
              <a:buSzPts val="1600"/>
              <a:defRPr/>
            </a:pPr>
            <a:r>
              <a:rPr lang="en-US" altLang="en-US" b="1" u="sng" kern="1200" dirty="0">
                <a:solidFill>
                  <a:srgbClr val="384E93"/>
                </a:solidFill>
                <a:latin typeface="Nothing You Could Do"/>
                <a:ea typeface="Microsoft YaHei" panose="020B0503020204020204" pitchFamily="34" charset="-122"/>
                <a:cs typeface="+mn-cs"/>
                <a:sym typeface="Nothing You Could Do"/>
              </a:rPr>
              <a:t>Cooperation/Altruism </a:t>
            </a:r>
            <a:r>
              <a:rPr lang="en-US" altLang="en-US" b="1" kern="1200" dirty="0">
                <a:solidFill>
                  <a:srgbClr val="384E93"/>
                </a:solidFill>
                <a:latin typeface="Nothing You Could Do"/>
                <a:ea typeface="Microsoft YaHei" panose="020B0503020204020204" pitchFamily="34" charset="-122"/>
                <a:cs typeface="+mn-cs"/>
                <a:sym typeface="Nothing You Could Do"/>
              </a:rPr>
              <a:t>–Both individuals benefit, but one invests more than the other, (</a:t>
            </a:r>
            <a:r>
              <a:rPr lang="en-US" altLang="en-US" b="1" kern="1200" dirty="0">
                <a:solidFill>
                  <a:srgbClr val="384E93"/>
                </a:solidFill>
                <a:latin typeface="Nothing You Could Do"/>
                <a:ea typeface="Microsoft YaHei" panose="020B0503020204020204" pitchFamily="34" charset="-122"/>
                <a:sym typeface="Nothing You Could Do"/>
              </a:rPr>
              <a:t>only one individual benefits)</a:t>
            </a:r>
            <a:r>
              <a:rPr lang="en-US" altLang="en-US" b="1" kern="1200" dirty="0">
                <a:solidFill>
                  <a:srgbClr val="384E93"/>
                </a:solidFill>
                <a:latin typeface="Nothing You Could Do"/>
                <a:ea typeface="Microsoft YaHei" panose="020B0503020204020204" pitchFamily="34" charset="-122"/>
                <a:cs typeface="+mn-cs"/>
                <a:sym typeface="Nothing You Could Do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kumimoji="0" lang="en-US" altLang="en-US" b="1" i="0" strike="noStrike" kern="120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lang="en-US" altLang="en-US" sz="1400" b="1" kern="1200" dirty="0">
              <a:solidFill>
                <a:srgbClr val="384E93"/>
              </a:solidFill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lang="en-US" altLang="en-US" b="1" kern="1200" dirty="0">
              <a:solidFill>
                <a:srgbClr val="384E93"/>
              </a:solidFill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lang="en-US" altLang="en-US" sz="1400" b="1" kern="1200" dirty="0">
              <a:solidFill>
                <a:srgbClr val="384E93"/>
              </a:solidFill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lang="en-US" altLang="en-US" sz="1400" b="1" kern="1200" dirty="0">
              <a:solidFill>
                <a:srgbClr val="384E93"/>
              </a:solidFill>
              <a:latin typeface="Nothing You Could Do"/>
              <a:ea typeface="Microsoft YaHei" panose="020B0503020204020204" pitchFamily="34" charset="-122"/>
              <a:cs typeface="+mn-cs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E93"/>
              </a:buClr>
              <a:buSzPts val="1600"/>
              <a:buFont typeface="Nothing You Could Do"/>
              <a:buNone/>
              <a:tabLst/>
              <a:defRPr/>
            </a:pPr>
            <a:endParaRPr kumimoji="0" lang="en-GB" altLang="en-US" sz="1400" b="1" i="0" strike="noStrike" kern="120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Nothing You Could Do"/>
            </a:endParaRP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AD440AE3-AE2E-44F7-BE5B-C76B654BB397}"/>
              </a:ext>
            </a:extLst>
          </p:cNvPr>
          <p:cNvGrpSpPr/>
          <p:nvPr/>
        </p:nvGrpSpPr>
        <p:grpSpPr>
          <a:xfrm>
            <a:off x="4975140" y="1600200"/>
            <a:ext cx="3140164" cy="971550"/>
            <a:chOff x="4746536" y="1600200"/>
            <a:chExt cx="3140164" cy="971550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78138360-0C9B-4670-84C9-1C78DA6C092D}"/>
                </a:ext>
              </a:extLst>
            </p:cNvPr>
            <p:cNvGrpSpPr/>
            <p:nvPr/>
          </p:nvGrpSpPr>
          <p:grpSpPr>
            <a:xfrm>
              <a:off x="5434581" y="1600200"/>
              <a:ext cx="2452119" cy="971550"/>
              <a:chOff x="3384550" y="2339975"/>
              <a:chExt cx="5184775" cy="1800225"/>
            </a:xfrm>
          </p:grpSpPr>
          <p:sp>
            <p:nvSpPr>
              <p:cNvPr id="14" name="Oval 3">
                <a:extLst>
                  <a:ext uri="{FF2B5EF4-FFF2-40B4-BE49-F238E27FC236}">
                    <a16:creationId xmlns:a16="http://schemas.microsoft.com/office/drawing/2014/main" id="{1FD35C48-B7E2-427D-B298-6FA998948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688" y="2700338"/>
                <a:ext cx="1619250" cy="1260475"/>
              </a:xfrm>
              <a:prstGeom prst="ellipse">
                <a:avLst/>
              </a:prstGeom>
              <a:solidFill>
                <a:srgbClr val="33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PT" altLang="en-US"/>
              </a:p>
            </p:txBody>
          </p:sp>
          <p:sp>
            <p:nvSpPr>
              <p:cNvPr id="15" name="Line 4">
                <a:extLst>
                  <a:ext uri="{FF2B5EF4-FFF2-40B4-BE49-F238E27FC236}">
                    <a16:creationId xmlns:a16="http://schemas.microsoft.com/office/drawing/2014/main" id="{37D8ECC3-19F3-4313-A011-D1FE374E9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4550" y="3240088"/>
                <a:ext cx="539750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6" name="Line 5">
                <a:extLst>
                  <a:ext uri="{FF2B5EF4-FFF2-40B4-BE49-F238E27FC236}">
                    <a16:creationId xmlns:a16="http://schemas.microsoft.com/office/drawing/2014/main" id="{891C27DA-6510-4C8B-B147-01BFBD75C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4550" y="3419475"/>
                <a:ext cx="5429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" name="Text Box 6">
                <a:extLst>
                  <a:ext uri="{FF2B5EF4-FFF2-40B4-BE49-F238E27FC236}">
                    <a16:creationId xmlns:a16="http://schemas.microsoft.com/office/drawing/2014/main" id="{49455991-5ED7-42AF-8320-B1B3150BA9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9950" y="3100388"/>
                <a:ext cx="374650" cy="460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lnSpc>
                    <a:spcPct val="93000"/>
                  </a:lnSpc>
                  <a:spcAft>
                    <a:spcPts val="14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spcAft>
                    <a:spcPct val="0"/>
                  </a:spcAft>
                </a:pPr>
                <a:endParaRPr lang="en-GB" altLang="en-US" sz="1000" dirty="0"/>
              </a:p>
            </p:txBody>
          </p:sp>
          <p:sp>
            <p:nvSpPr>
              <p:cNvPr id="18" name="Oval 8">
                <a:extLst>
                  <a:ext uri="{FF2B5EF4-FFF2-40B4-BE49-F238E27FC236}">
                    <a16:creationId xmlns:a16="http://schemas.microsoft.com/office/drawing/2014/main" id="{F5E93DD9-6C22-46CA-9B44-9CB766D3A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8738" y="2339975"/>
                <a:ext cx="2160587" cy="180022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PT" altLang="en-US"/>
              </a:p>
            </p:txBody>
          </p:sp>
          <p:sp>
            <p:nvSpPr>
              <p:cNvPr id="19" name="TextBox 1">
                <a:extLst>
                  <a:ext uri="{FF2B5EF4-FFF2-40B4-BE49-F238E27FC236}">
                    <a16:creationId xmlns:a16="http://schemas.microsoft.com/office/drawing/2014/main" id="{D3ABFD77-5773-41FA-A724-DF80A2C47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1545" y="3032597"/>
                <a:ext cx="475217" cy="648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pt-PT" altLang="en-US" sz="1800" dirty="0">
                    <a:solidFill>
                      <a:schemeClr val="tx1"/>
                    </a:solidFill>
                  </a:rPr>
                  <a:t>=</a:t>
                </a:r>
              </a:p>
            </p:txBody>
          </p:sp>
          <p:sp>
            <p:nvSpPr>
              <p:cNvPr id="20" name="Text Box 6">
                <a:extLst>
                  <a:ext uri="{FF2B5EF4-FFF2-40B4-BE49-F238E27FC236}">
                    <a16:creationId xmlns:a16="http://schemas.microsoft.com/office/drawing/2014/main" id="{90A24F45-9EBE-4C9F-851A-641149E16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0900" y="3009900"/>
                <a:ext cx="619125" cy="458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lnSpc>
                    <a:spcPct val="93000"/>
                  </a:lnSpc>
                  <a:spcAft>
                    <a:spcPts val="14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spcAft>
                    <a:spcPct val="0"/>
                  </a:spcAft>
                </a:pPr>
                <a:endParaRPr lang="en-GB" altLang="en-US" sz="2600" dirty="0"/>
              </a:p>
            </p:txBody>
          </p:sp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278A525-566B-4EEC-8FB5-7119D5119012}"/>
                </a:ext>
              </a:extLst>
            </p:cNvPr>
            <p:cNvSpPr txBox="1"/>
            <p:nvPr/>
          </p:nvSpPr>
          <p:spPr>
            <a:xfrm>
              <a:off x="6018138" y="1967641"/>
              <a:ext cx="2571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>
                <a:spcAft>
                  <a:spcPct val="0"/>
                </a:spcAft>
              </a:pPr>
              <a:r>
                <a:rPr lang="en-GB" altLang="en-US" sz="1600" b="1" dirty="0"/>
                <a:t>+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EADE68A-BBF6-4A77-A7FE-F4F86EDC7675}"/>
                </a:ext>
              </a:extLst>
            </p:cNvPr>
            <p:cNvSpPr txBox="1"/>
            <p:nvPr/>
          </p:nvSpPr>
          <p:spPr>
            <a:xfrm>
              <a:off x="7149238" y="1941443"/>
              <a:ext cx="2571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>
                <a:spcAft>
                  <a:spcPct val="0"/>
                </a:spcAft>
              </a:pPr>
              <a:r>
                <a:rPr lang="en-GB" altLang="en-US" sz="1600" b="1" dirty="0"/>
                <a:t>+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517F7250-888A-4A1C-B905-543FD686F09E}"/>
                </a:ext>
              </a:extLst>
            </p:cNvPr>
            <p:cNvSpPr txBox="1"/>
            <p:nvPr/>
          </p:nvSpPr>
          <p:spPr>
            <a:xfrm>
              <a:off x="7325450" y="1939065"/>
              <a:ext cx="2571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>
                <a:spcAft>
                  <a:spcPct val="0"/>
                </a:spcAft>
              </a:pPr>
              <a:r>
                <a:rPr lang="en-GB" altLang="en-US" sz="1600" b="1" dirty="0"/>
                <a:t>+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207CF28-4027-48CD-B94E-89EFDF0CB63E}"/>
                </a:ext>
              </a:extLst>
            </p:cNvPr>
            <p:cNvSpPr txBox="1"/>
            <p:nvPr/>
          </p:nvSpPr>
          <p:spPr>
            <a:xfrm>
              <a:off x="4746536" y="1939065"/>
              <a:ext cx="2571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>
                <a:spcAft>
                  <a:spcPct val="0"/>
                </a:spcAft>
              </a:pPr>
              <a:r>
                <a:rPr lang="en-GB" altLang="en-US" sz="1600" b="1" dirty="0"/>
                <a:t>+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16ABC95-2AAF-43F2-8EE7-9838859EBD05}"/>
              </a:ext>
            </a:extLst>
          </p:cNvPr>
          <p:cNvGrpSpPr/>
          <p:nvPr/>
        </p:nvGrpSpPr>
        <p:grpSpPr>
          <a:xfrm>
            <a:off x="4745832" y="3267083"/>
            <a:ext cx="3371851" cy="971550"/>
            <a:chOff x="1439863" y="2339975"/>
            <a:chExt cx="7129462" cy="1800225"/>
          </a:xfrm>
        </p:grpSpPr>
        <p:sp>
          <p:nvSpPr>
            <p:cNvPr id="28" name="Oval 2">
              <a:extLst>
                <a:ext uri="{FF2B5EF4-FFF2-40B4-BE49-F238E27FC236}">
                  <a16:creationId xmlns:a16="http://schemas.microsoft.com/office/drawing/2014/main" id="{5260E738-6A13-4C50-9FB3-B96F8C611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863" y="2663825"/>
              <a:ext cx="1619250" cy="12604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spcAft>
                  <a:spcPct val="0"/>
                </a:spcAft>
              </a:pPr>
              <a:endParaRPr lang="en-GB" altLang="en-US" sz="2800" dirty="0"/>
            </a:p>
          </p:txBody>
        </p:sp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B0033A1D-457A-4EE7-8B8A-148DDBDB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2700338"/>
              <a:ext cx="1619250" cy="1260475"/>
            </a:xfrm>
            <a:prstGeom prst="ellipse">
              <a:avLst/>
            </a:prstGeom>
            <a:solidFill>
              <a:srgbClr val="33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PT" altLang="en-US"/>
            </a:p>
          </p:txBody>
        </p:sp>
        <p:sp>
          <p:nvSpPr>
            <p:cNvPr id="30" name="Line 4">
              <a:extLst>
                <a:ext uri="{FF2B5EF4-FFF2-40B4-BE49-F238E27FC236}">
                  <a16:creationId xmlns:a16="http://schemas.microsoft.com/office/drawing/2014/main" id="{4BA7D4D9-0CE9-427B-8DB0-3BB712829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550" y="3240088"/>
              <a:ext cx="5397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Line 5">
              <a:extLst>
                <a:ext uri="{FF2B5EF4-FFF2-40B4-BE49-F238E27FC236}">
                  <a16:creationId xmlns:a16="http://schemas.microsoft.com/office/drawing/2014/main" id="{34B9C319-35CC-459B-8A17-C3102BC5B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550" y="3419475"/>
              <a:ext cx="5429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05CFD75D-1DF2-4E46-BC0B-CE9DCF95E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9950" y="3100388"/>
              <a:ext cx="37465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spcAft>
                  <a:spcPct val="0"/>
                </a:spcAft>
              </a:pPr>
              <a:endParaRPr lang="en-GB" altLang="en-US" sz="1000" dirty="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E1C72F6C-CD6E-4A69-AE81-55C0CAD0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8738" y="2339975"/>
              <a:ext cx="2160587" cy="18002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PT" altLang="en-US"/>
            </a:p>
          </p:txBody>
        </p:sp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7139C2F7-9231-4B95-B5FC-20C14CC67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545" y="3032597"/>
              <a:ext cx="475217" cy="64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pt-PT" altLang="en-US" sz="18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0BD17C03-BB14-4146-8829-4F981782E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900" y="3009900"/>
              <a:ext cx="619125" cy="45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spcAft>
                  <a:spcPct val="0"/>
                </a:spcAft>
              </a:pPr>
              <a:endParaRPr lang="en-GB" altLang="en-US" sz="2600" dirty="0"/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59FCEBE-0AD4-48B9-B254-B44AB2FA6393}"/>
              </a:ext>
            </a:extLst>
          </p:cNvPr>
          <p:cNvSpPr txBox="1"/>
          <p:nvPr/>
        </p:nvSpPr>
        <p:spPr>
          <a:xfrm>
            <a:off x="4981387" y="3572641"/>
            <a:ext cx="385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spcAft>
                <a:spcPct val="0"/>
              </a:spcAft>
            </a:pPr>
            <a:r>
              <a:rPr lang="en-GB" altLang="en-US" sz="1800" b="1" dirty="0"/>
              <a:t>-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C0EBDB2-891A-4AB6-A482-534B6E650971}"/>
              </a:ext>
            </a:extLst>
          </p:cNvPr>
          <p:cNvSpPr txBox="1"/>
          <p:nvPr/>
        </p:nvSpPr>
        <p:spPr>
          <a:xfrm>
            <a:off x="6257620" y="3628630"/>
            <a:ext cx="2571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spcAft>
                <a:spcPct val="0"/>
              </a:spcAft>
            </a:pPr>
            <a:r>
              <a:rPr lang="en-GB" altLang="en-US" sz="1600" b="1" dirty="0"/>
              <a:t>+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EDDF42F-DFFF-461F-8035-E4A5726F2D43}"/>
              </a:ext>
            </a:extLst>
          </p:cNvPr>
          <p:cNvSpPr txBox="1"/>
          <p:nvPr/>
        </p:nvSpPr>
        <p:spPr>
          <a:xfrm>
            <a:off x="7376441" y="3640879"/>
            <a:ext cx="2571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spcAft>
                <a:spcPct val="0"/>
              </a:spcAft>
            </a:pPr>
            <a:r>
              <a:rPr lang="en-GB" altLang="en-US" sz="1600" b="1" dirty="0"/>
              <a:t>+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2035126-41DE-4950-B720-1A7696927C8B}"/>
              </a:ext>
            </a:extLst>
          </p:cNvPr>
          <p:cNvSpPr txBox="1"/>
          <p:nvPr/>
        </p:nvSpPr>
        <p:spPr>
          <a:xfrm>
            <a:off x="7556432" y="3634525"/>
            <a:ext cx="2571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spcAft>
                <a:spcPct val="0"/>
              </a:spcAft>
            </a:pPr>
            <a:r>
              <a:rPr lang="en-GB" altLang="en-US" sz="1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3384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47"/>
          <p:cNvGrpSpPr/>
          <p:nvPr/>
        </p:nvGrpSpPr>
        <p:grpSpPr>
          <a:xfrm>
            <a:off x="1021424" y="803194"/>
            <a:ext cx="3103605" cy="3384443"/>
            <a:chOff x="5336447" y="1190226"/>
            <a:chExt cx="2898480" cy="2910910"/>
          </a:xfrm>
        </p:grpSpPr>
        <p:sp>
          <p:nvSpPr>
            <p:cNvPr id="725" name="Google Shape;725;p47"/>
            <p:cNvSpPr/>
            <p:nvPr/>
          </p:nvSpPr>
          <p:spPr>
            <a:xfrm rot="-509792">
              <a:off x="5510862" y="1377072"/>
              <a:ext cx="2549698" cy="2549698"/>
            </a:xfrm>
            <a:custGeom>
              <a:avLst/>
              <a:gdLst/>
              <a:ahLst/>
              <a:cxnLst/>
              <a:rect l="l" t="t" r="r" b="b"/>
              <a:pathLst>
                <a:path w="40529" h="40529" extrusionOk="0">
                  <a:moveTo>
                    <a:pt x="1" y="1"/>
                  </a:moveTo>
                  <a:lnTo>
                    <a:pt x="1" y="40529"/>
                  </a:lnTo>
                  <a:lnTo>
                    <a:pt x="31911" y="40529"/>
                  </a:lnTo>
                  <a:lnTo>
                    <a:pt x="40529" y="27731"/>
                  </a:lnTo>
                  <a:lnTo>
                    <a:pt x="405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 rot="-509792">
              <a:off x="5353789" y="1376257"/>
              <a:ext cx="2549698" cy="424142"/>
            </a:xfrm>
            <a:custGeom>
              <a:avLst/>
              <a:gdLst/>
              <a:ahLst/>
              <a:cxnLst/>
              <a:rect l="l" t="t" r="r" b="b"/>
              <a:pathLst>
                <a:path w="40529" h="6742" extrusionOk="0">
                  <a:moveTo>
                    <a:pt x="1" y="1"/>
                  </a:moveTo>
                  <a:lnTo>
                    <a:pt x="1" y="6741"/>
                  </a:lnTo>
                  <a:lnTo>
                    <a:pt x="40529" y="6741"/>
                  </a:lnTo>
                  <a:lnTo>
                    <a:pt x="40529" y="1"/>
                  </a:lnTo>
                  <a:close/>
                </a:path>
              </a:pathLst>
            </a:custGeom>
            <a:solidFill>
              <a:srgbClr val="ED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 rot="-484306">
              <a:off x="7522317" y="3019530"/>
              <a:ext cx="620169" cy="766127"/>
            </a:xfrm>
            <a:custGeom>
              <a:avLst/>
              <a:gdLst/>
              <a:ahLst/>
              <a:cxnLst/>
              <a:rect l="l" t="t" r="r" b="b"/>
              <a:pathLst>
                <a:path w="11093" h="12799" extrusionOk="0">
                  <a:moveTo>
                    <a:pt x="11093" y="1"/>
                  </a:moveTo>
                  <a:lnTo>
                    <a:pt x="1" y="7466"/>
                  </a:lnTo>
                  <a:cubicBezTo>
                    <a:pt x="1835" y="8533"/>
                    <a:pt x="2816" y="10666"/>
                    <a:pt x="2475" y="12799"/>
                  </a:cubicBezTo>
                  <a:lnTo>
                    <a:pt x="11093" y="1"/>
                  </a:lnTo>
                  <a:close/>
                </a:path>
              </a:pathLst>
            </a:custGeom>
            <a:solidFill>
              <a:srgbClr val="ED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47"/>
          <p:cNvSpPr txBox="1">
            <a:spLocks noGrp="1"/>
          </p:cNvSpPr>
          <p:nvPr>
            <p:ph type="subTitle" idx="1"/>
          </p:nvPr>
        </p:nvSpPr>
        <p:spPr>
          <a:xfrm>
            <a:off x="4572000" y="636028"/>
            <a:ext cx="4612598" cy="3871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Costs and benefits are defined on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the basis of the </a:t>
            </a:r>
            <a:r>
              <a:rPr lang="en-GB" altLang="en-US" sz="1600" b="1" dirty="0"/>
              <a:t>lifetime fitness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GB" altLang="en-US" dirty="0"/>
              <a:t>(i.e. the number of descendants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GB" altLang="en-US" dirty="0"/>
              <a:t>produced at the end of an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GB" altLang="en-US" dirty="0"/>
              <a:t>individual’s </a:t>
            </a:r>
            <a:r>
              <a:rPr lang="en-GB" altLang="en-US" sz="1600" dirty="0"/>
              <a:t>life)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en-GB" altLang="en-US" sz="1600" dirty="0"/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Examples of </a:t>
            </a:r>
            <a:r>
              <a:rPr lang="en-GB" altLang="en-US" sz="1600" b="1" dirty="0"/>
              <a:t>mechanisms </a:t>
            </a:r>
            <a:r>
              <a:rPr lang="en-GB" altLang="en-US" sz="1600" dirty="0"/>
              <a:t>through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which fitness is affected are: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	- Failing to reproduce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	- Increased risk-taking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	- Decreased share of resources 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dirty="0"/>
              <a:t>     </a:t>
            </a:r>
            <a:r>
              <a:rPr lang="en-GB" altLang="en-US" sz="1600" dirty="0"/>
              <a:t>such as food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	- Decreased body condition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600" dirty="0"/>
              <a:t>	- Etc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32" name="Google Shape;732;p47"/>
          <p:cNvSpPr txBox="1">
            <a:spLocks noGrp="1"/>
          </p:cNvSpPr>
          <p:nvPr>
            <p:ph type="ctrTitle"/>
          </p:nvPr>
        </p:nvSpPr>
        <p:spPr>
          <a:xfrm>
            <a:off x="1374579" y="1793366"/>
            <a:ext cx="2397346" cy="506374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accent1">
                    <a:lumMod val="50000"/>
                  </a:schemeClr>
                </a:solidFill>
                <a:latin typeface="Nothing You Could Do" panose="020B0604020202020204" charset="0"/>
              </a:rPr>
              <a:t>But coperation </a:t>
            </a:r>
            <a:br>
              <a:rPr lang="en" sz="2400" u="sng" dirty="0">
                <a:solidFill>
                  <a:schemeClr val="accent1">
                    <a:lumMod val="50000"/>
                  </a:schemeClr>
                </a:solidFill>
                <a:latin typeface="Nothing You Could Do" panose="020B0604020202020204" charset="0"/>
              </a:rPr>
            </a:br>
            <a:r>
              <a:rPr lang="en" sz="2400" u="sng" dirty="0">
                <a:solidFill>
                  <a:schemeClr val="accent1">
                    <a:lumMod val="50000"/>
                  </a:schemeClr>
                </a:solidFill>
                <a:latin typeface="Nothing You Could Do" panose="020B0604020202020204" charset="0"/>
              </a:rPr>
              <a:t>has a cost.</a:t>
            </a:r>
            <a:endParaRPr sz="2400" u="sng" dirty="0">
              <a:solidFill>
                <a:schemeClr val="accent1">
                  <a:lumMod val="50000"/>
                </a:schemeClr>
              </a:solidFill>
              <a:latin typeface="Nothing You Could Do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707;p46"/>
          <p:cNvGrpSpPr/>
          <p:nvPr/>
        </p:nvGrpSpPr>
        <p:grpSpPr>
          <a:xfrm rot="15807536">
            <a:off x="1051472" y="624153"/>
            <a:ext cx="2987296" cy="4312079"/>
            <a:chOff x="3181767" y="1049438"/>
            <a:chExt cx="2705586" cy="3610968"/>
          </a:xfrm>
        </p:grpSpPr>
        <p:sp>
          <p:nvSpPr>
            <p:cNvPr id="9" name="Google Shape;708;p46"/>
            <p:cNvSpPr/>
            <p:nvPr/>
          </p:nvSpPr>
          <p:spPr>
            <a:xfrm>
              <a:off x="3181767" y="1118805"/>
              <a:ext cx="2705586" cy="3541600"/>
            </a:xfrm>
            <a:custGeom>
              <a:avLst/>
              <a:gdLst/>
              <a:ahLst/>
              <a:cxnLst/>
              <a:rect l="l" t="t" r="r" b="b"/>
              <a:pathLst>
                <a:path w="78548" h="102819" extrusionOk="0">
                  <a:moveTo>
                    <a:pt x="59440" y="5050"/>
                  </a:moveTo>
                  <a:lnTo>
                    <a:pt x="59440" y="5050"/>
                  </a:lnTo>
                  <a:lnTo>
                    <a:pt x="59440" y="5050"/>
                  </a:lnTo>
                  <a:close/>
                  <a:moveTo>
                    <a:pt x="11033" y="0"/>
                  </a:moveTo>
                  <a:lnTo>
                    <a:pt x="1" y="94971"/>
                  </a:lnTo>
                  <a:lnTo>
                    <a:pt x="67492" y="102819"/>
                  </a:lnTo>
                  <a:lnTo>
                    <a:pt x="78548" y="7848"/>
                  </a:lnTo>
                  <a:lnTo>
                    <a:pt x="74157" y="7393"/>
                  </a:lnTo>
                  <a:lnTo>
                    <a:pt x="73839" y="10214"/>
                  </a:lnTo>
                  <a:cubicBezTo>
                    <a:pt x="74408" y="10464"/>
                    <a:pt x="74749" y="10919"/>
                    <a:pt x="74681" y="11556"/>
                  </a:cubicBezTo>
                  <a:cubicBezTo>
                    <a:pt x="74598" y="12282"/>
                    <a:pt x="74420" y="12705"/>
                    <a:pt x="73786" y="12705"/>
                  </a:cubicBezTo>
                  <a:cubicBezTo>
                    <a:pt x="73725" y="12705"/>
                    <a:pt x="73659" y="12701"/>
                    <a:pt x="73589" y="12693"/>
                  </a:cubicBezTo>
                  <a:cubicBezTo>
                    <a:pt x="71928" y="12511"/>
                    <a:pt x="71837" y="10145"/>
                    <a:pt x="73475" y="9827"/>
                  </a:cubicBezTo>
                  <a:lnTo>
                    <a:pt x="73543" y="7097"/>
                  </a:lnTo>
                  <a:lnTo>
                    <a:pt x="69335" y="6415"/>
                  </a:lnTo>
                  <a:lnTo>
                    <a:pt x="69039" y="9486"/>
                  </a:lnTo>
                  <a:cubicBezTo>
                    <a:pt x="69608" y="9736"/>
                    <a:pt x="69949" y="9941"/>
                    <a:pt x="69858" y="10600"/>
                  </a:cubicBezTo>
                  <a:cubicBezTo>
                    <a:pt x="69772" y="11356"/>
                    <a:pt x="69522" y="12131"/>
                    <a:pt x="68817" y="12131"/>
                  </a:cubicBezTo>
                  <a:cubicBezTo>
                    <a:pt x="68778" y="12131"/>
                    <a:pt x="68739" y="12129"/>
                    <a:pt x="68698" y="12124"/>
                  </a:cubicBezTo>
                  <a:cubicBezTo>
                    <a:pt x="67038" y="11942"/>
                    <a:pt x="66947" y="9577"/>
                    <a:pt x="68584" y="9258"/>
                  </a:cubicBezTo>
                  <a:lnTo>
                    <a:pt x="68607" y="6529"/>
                  </a:lnTo>
                  <a:lnTo>
                    <a:pt x="64240" y="6187"/>
                  </a:lnTo>
                  <a:lnTo>
                    <a:pt x="64035" y="9031"/>
                  </a:lnTo>
                  <a:cubicBezTo>
                    <a:pt x="64604" y="9281"/>
                    <a:pt x="64967" y="9736"/>
                    <a:pt x="64899" y="10373"/>
                  </a:cubicBezTo>
                  <a:cubicBezTo>
                    <a:pt x="64815" y="11107"/>
                    <a:pt x="64616" y="11589"/>
                    <a:pt x="63962" y="11589"/>
                  </a:cubicBezTo>
                  <a:cubicBezTo>
                    <a:pt x="63906" y="11589"/>
                    <a:pt x="63847" y="11586"/>
                    <a:pt x="63785" y="11578"/>
                  </a:cubicBezTo>
                  <a:cubicBezTo>
                    <a:pt x="62147" y="11374"/>
                    <a:pt x="62056" y="9031"/>
                    <a:pt x="63671" y="8712"/>
                  </a:cubicBezTo>
                  <a:lnTo>
                    <a:pt x="63534" y="6119"/>
                  </a:lnTo>
                  <a:lnTo>
                    <a:pt x="59440" y="5050"/>
                  </a:lnTo>
                  <a:lnTo>
                    <a:pt x="59326" y="8303"/>
                  </a:lnTo>
                  <a:cubicBezTo>
                    <a:pt x="59895" y="8553"/>
                    <a:pt x="60168" y="8940"/>
                    <a:pt x="60100" y="9599"/>
                  </a:cubicBezTo>
                  <a:cubicBezTo>
                    <a:pt x="60014" y="10329"/>
                    <a:pt x="59705" y="11018"/>
                    <a:pt x="59022" y="11018"/>
                  </a:cubicBezTo>
                  <a:cubicBezTo>
                    <a:pt x="58981" y="11018"/>
                    <a:pt x="58938" y="11015"/>
                    <a:pt x="58894" y="11010"/>
                  </a:cubicBezTo>
                  <a:cubicBezTo>
                    <a:pt x="57233" y="10828"/>
                    <a:pt x="57142" y="8462"/>
                    <a:pt x="58780" y="8144"/>
                  </a:cubicBezTo>
                  <a:lnTo>
                    <a:pt x="58530" y="5186"/>
                  </a:lnTo>
                  <a:lnTo>
                    <a:pt x="54708" y="5232"/>
                  </a:lnTo>
                  <a:lnTo>
                    <a:pt x="54754" y="7689"/>
                  </a:lnTo>
                  <a:cubicBezTo>
                    <a:pt x="56197" y="8345"/>
                    <a:pt x="55664" y="10452"/>
                    <a:pt x="54166" y="10452"/>
                  </a:cubicBezTo>
                  <a:cubicBezTo>
                    <a:pt x="54105" y="10452"/>
                    <a:pt x="54044" y="10448"/>
                    <a:pt x="53980" y="10441"/>
                  </a:cubicBezTo>
                  <a:cubicBezTo>
                    <a:pt x="53184" y="10350"/>
                    <a:pt x="52684" y="10236"/>
                    <a:pt x="52775" y="9440"/>
                  </a:cubicBezTo>
                  <a:cubicBezTo>
                    <a:pt x="52889" y="8803"/>
                    <a:pt x="53366" y="8303"/>
                    <a:pt x="54026" y="8189"/>
                  </a:cubicBezTo>
                  <a:lnTo>
                    <a:pt x="54162" y="5050"/>
                  </a:lnTo>
                  <a:lnTo>
                    <a:pt x="54162" y="5050"/>
                  </a:lnTo>
                  <a:lnTo>
                    <a:pt x="49317" y="5073"/>
                  </a:lnTo>
                  <a:lnTo>
                    <a:pt x="49431" y="7302"/>
                  </a:lnTo>
                  <a:cubicBezTo>
                    <a:pt x="50000" y="7552"/>
                    <a:pt x="50773" y="7962"/>
                    <a:pt x="50682" y="8599"/>
                  </a:cubicBezTo>
                  <a:cubicBezTo>
                    <a:pt x="50598" y="9339"/>
                    <a:pt x="49963" y="9882"/>
                    <a:pt x="49234" y="9882"/>
                  </a:cubicBezTo>
                  <a:cubicBezTo>
                    <a:pt x="49179" y="9882"/>
                    <a:pt x="49123" y="9879"/>
                    <a:pt x="49067" y="9872"/>
                  </a:cubicBezTo>
                  <a:cubicBezTo>
                    <a:pt x="48271" y="9781"/>
                    <a:pt x="47725" y="9531"/>
                    <a:pt x="47816" y="8735"/>
                  </a:cubicBezTo>
                  <a:cubicBezTo>
                    <a:pt x="47907" y="8098"/>
                    <a:pt x="48362" y="7143"/>
                    <a:pt x="48953" y="7006"/>
                  </a:cubicBezTo>
                  <a:lnTo>
                    <a:pt x="48908" y="4436"/>
                  </a:lnTo>
                  <a:lnTo>
                    <a:pt x="45245" y="3981"/>
                  </a:lnTo>
                  <a:lnTo>
                    <a:pt x="44449" y="6870"/>
                  </a:lnTo>
                  <a:cubicBezTo>
                    <a:pt x="45018" y="7120"/>
                    <a:pt x="45860" y="7370"/>
                    <a:pt x="45791" y="8007"/>
                  </a:cubicBezTo>
                  <a:cubicBezTo>
                    <a:pt x="45707" y="8747"/>
                    <a:pt x="45072" y="9291"/>
                    <a:pt x="44344" y="9291"/>
                  </a:cubicBezTo>
                  <a:cubicBezTo>
                    <a:pt x="44288" y="9291"/>
                    <a:pt x="44233" y="9287"/>
                    <a:pt x="44176" y="9281"/>
                  </a:cubicBezTo>
                  <a:cubicBezTo>
                    <a:pt x="43380" y="9190"/>
                    <a:pt x="42811" y="8485"/>
                    <a:pt x="42902" y="7689"/>
                  </a:cubicBezTo>
                  <a:cubicBezTo>
                    <a:pt x="42971" y="7029"/>
                    <a:pt x="43539" y="7188"/>
                    <a:pt x="44131" y="7074"/>
                  </a:cubicBezTo>
                  <a:lnTo>
                    <a:pt x="44358" y="3890"/>
                  </a:lnTo>
                  <a:lnTo>
                    <a:pt x="39832" y="3458"/>
                  </a:lnTo>
                  <a:lnTo>
                    <a:pt x="39581" y="5687"/>
                  </a:lnTo>
                  <a:cubicBezTo>
                    <a:pt x="40150" y="5937"/>
                    <a:pt x="40946" y="6779"/>
                    <a:pt x="40878" y="7416"/>
                  </a:cubicBezTo>
                  <a:cubicBezTo>
                    <a:pt x="40787" y="8204"/>
                    <a:pt x="40130" y="8700"/>
                    <a:pt x="39439" y="8700"/>
                  </a:cubicBezTo>
                  <a:cubicBezTo>
                    <a:pt x="39094" y="8700"/>
                    <a:pt x="38740" y="8576"/>
                    <a:pt x="38444" y="8303"/>
                  </a:cubicBezTo>
                  <a:cubicBezTo>
                    <a:pt x="37580" y="7507"/>
                    <a:pt x="37989" y="6051"/>
                    <a:pt x="39149" y="5823"/>
                  </a:cubicBezTo>
                  <a:lnTo>
                    <a:pt x="39035" y="3253"/>
                  </a:lnTo>
                  <a:lnTo>
                    <a:pt x="35419" y="2843"/>
                  </a:lnTo>
                  <a:lnTo>
                    <a:pt x="34850" y="5505"/>
                  </a:lnTo>
                  <a:cubicBezTo>
                    <a:pt x="35419" y="5778"/>
                    <a:pt x="36055" y="6233"/>
                    <a:pt x="35987" y="6870"/>
                  </a:cubicBezTo>
                  <a:cubicBezTo>
                    <a:pt x="35896" y="7658"/>
                    <a:pt x="35229" y="8154"/>
                    <a:pt x="34538" y="8154"/>
                  </a:cubicBezTo>
                  <a:cubicBezTo>
                    <a:pt x="34193" y="8154"/>
                    <a:pt x="33841" y="8030"/>
                    <a:pt x="33553" y="7757"/>
                  </a:cubicBezTo>
                  <a:cubicBezTo>
                    <a:pt x="32689" y="6961"/>
                    <a:pt x="33098" y="5505"/>
                    <a:pt x="34258" y="5277"/>
                  </a:cubicBezTo>
                  <a:lnTo>
                    <a:pt x="34304" y="2684"/>
                  </a:lnTo>
                  <a:lnTo>
                    <a:pt x="29754" y="1843"/>
                  </a:lnTo>
                  <a:lnTo>
                    <a:pt x="30050" y="5027"/>
                  </a:lnTo>
                  <a:cubicBezTo>
                    <a:pt x="30619" y="5277"/>
                    <a:pt x="31165" y="5664"/>
                    <a:pt x="31074" y="6324"/>
                  </a:cubicBezTo>
                  <a:cubicBezTo>
                    <a:pt x="30982" y="7101"/>
                    <a:pt x="30319" y="7593"/>
                    <a:pt x="29631" y="7593"/>
                  </a:cubicBezTo>
                  <a:cubicBezTo>
                    <a:pt x="29292" y="7593"/>
                    <a:pt x="28948" y="7474"/>
                    <a:pt x="28663" y="7211"/>
                  </a:cubicBezTo>
                  <a:cubicBezTo>
                    <a:pt x="27775" y="6415"/>
                    <a:pt x="28208" y="4959"/>
                    <a:pt x="29368" y="4731"/>
                  </a:cubicBezTo>
                  <a:lnTo>
                    <a:pt x="29368" y="2161"/>
                  </a:lnTo>
                  <a:lnTo>
                    <a:pt x="25250" y="2161"/>
                  </a:lnTo>
                  <a:lnTo>
                    <a:pt x="24841" y="4504"/>
                  </a:lnTo>
                  <a:cubicBezTo>
                    <a:pt x="25410" y="4754"/>
                    <a:pt x="26251" y="5118"/>
                    <a:pt x="26160" y="5755"/>
                  </a:cubicBezTo>
                  <a:cubicBezTo>
                    <a:pt x="26069" y="6544"/>
                    <a:pt x="25412" y="7039"/>
                    <a:pt x="24728" y="7039"/>
                  </a:cubicBezTo>
                  <a:cubicBezTo>
                    <a:pt x="24386" y="7039"/>
                    <a:pt x="24037" y="6915"/>
                    <a:pt x="23749" y="6642"/>
                  </a:cubicBezTo>
                  <a:cubicBezTo>
                    <a:pt x="22862" y="5846"/>
                    <a:pt x="23271" y="4390"/>
                    <a:pt x="24454" y="4163"/>
                  </a:cubicBezTo>
                  <a:lnTo>
                    <a:pt x="24659" y="2275"/>
                  </a:lnTo>
                  <a:lnTo>
                    <a:pt x="20678" y="1388"/>
                  </a:lnTo>
                  <a:lnTo>
                    <a:pt x="20041" y="3822"/>
                  </a:lnTo>
                  <a:cubicBezTo>
                    <a:pt x="20610" y="4072"/>
                    <a:pt x="21338" y="4550"/>
                    <a:pt x="21270" y="5186"/>
                  </a:cubicBezTo>
                  <a:cubicBezTo>
                    <a:pt x="21179" y="5975"/>
                    <a:pt x="20511" y="6470"/>
                    <a:pt x="19821" y="6470"/>
                  </a:cubicBezTo>
                  <a:cubicBezTo>
                    <a:pt x="19475" y="6470"/>
                    <a:pt x="19124" y="6347"/>
                    <a:pt x="18836" y="6074"/>
                  </a:cubicBezTo>
                  <a:cubicBezTo>
                    <a:pt x="17971" y="5277"/>
                    <a:pt x="18381" y="3822"/>
                    <a:pt x="19541" y="3594"/>
                  </a:cubicBezTo>
                  <a:lnTo>
                    <a:pt x="19837" y="1069"/>
                  </a:lnTo>
                  <a:lnTo>
                    <a:pt x="15765" y="910"/>
                  </a:lnTo>
                  <a:lnTo>
                    <a:pt x="15378" y="3412"/>
                  </a:lnTo>
                  <a:cubicBezTo>
                    <a:pt x="15947" y="3662"/>
                    <a:pt x="16424" y="3935"/>
                    <a:pt x="16356" y="4572"/>
                  </a:cubicBezTo>
                  <a:cubicBezTo>
                    <a:pt x="16265" y="5361"/>
                    <a:pt x="15598" y="5856"/>
                    <a:pt x="14907" y="5856"/>
                  </a:cubicBezTo>
                  <a:cubicBezTo>
                    <a:pt x="14562" y="5856"/>
                    <a:pt x="14210" y="5732"/>
                    <a:pt x="13922" y="5459"/>
                  </a:cubicBezTo>
                  <a:cubicBezTo>
                    <a:pt x="13058" y="4663"/>
                    <a:pt x="13467" y="3185"/>
                    <a:pt x="14650" y="2980"/>
                  </a:cubicBezTo>
                  <a:lnTo>
                    <a:pt x="14559" y="1297"/>
                  </a:lnTo>
                  <a:lnTo>
                    <a:pt x="11033" y="0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9;p46"/>
            <p:cNvSpPr/>
            <p:nvPr/>
          </p:nvSpPr>
          <p:spPr>
            <a:xfrm>
              <a:off x="4129150" y="1049438"/>
              <a:ext cx="810825" cy="521775"/>
            </a:xfrm>
            <a:custGeom>
              <a:avLst/>
              <a:gdLst/>
              <a:ahLst/>
              <a:cxnLst/>
              <a:rect l="l" t="t" r="r" b="b"/>
              <a:pathLst>
                <a:path w="32433" h="20871" extrusionOk="0">
                  <a:moveTo>
                    <a:pt x="3564" y="0"/>
                  </a:moveTo>
                  <a:lnTo>
                    <a:pt x="4242" y="1552"/>
                  </a:lnTo>
                  <a:lnTo>
                    <a:pt x="3321" y="2182"/>
                  </a:lnTo>
                  <a:lnTo>
                    <a:pt x="3370" y="3467"/>
                  </a:lnTo>
                  <a:lnTo>
                    <a:pt x="2376" y="4994"/>
                  </a:lnTo>
                  <a:lnTo>
                    <a:pt x="2376" y="5963"/>
                  </a:lnTo>
                  <a:lnTo>
                    <a:pt x="2085" y="6666"/>
                  </a:lnTo>
                  <a:lnTo>
                    <a:pt x="1334" y="7151"/>
                  </a:lnTo>
                  <a:lnTo>
                    <a:pt x="1552" y="8775"/>
                  </a:lnTo>
                  <a:lnTo>
                    <a:pt x="0" y="10060"/>
                  </a:lnTo>
                  <a:lnTo>
                    <a:pt x="28361" y="20871"/>
                  </a:lnTo>
                  <a:lnTo>
                    <a:pt x="29233" y="18350"/>
                  </a:lnTo>
                  <a:lnTo>
                    <a:pt x="29112" y="16871"/>
                  </a:lnTo>
                  <a:lnTo>
                    <a:pt x="30663" y="16047"/>
                  </a:lnTo>
                  <a:lnTo>
                    <a:pt x="30033" y="14132"/>
                  </a:lnTo>
                  <a:lnTo>
                    <a:pt x="31027" y="13671"/>
                  </a:lnTo>
                  <a:lnTo>
                    <a:pt x="31100" y="12338"/>
                  </a:lnTo>
                  <a:lnTo>
                    <a:pt x="32433" y="1100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CFE0BD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1D06EB-0C08-4BDA-AD10-34BB214B06A0}"/>
              </a:ext>
            </a:extLst>
          </p:cNvPr>
          <p:cNvSpPr txBox="1"/>
          <p:nvPr/>
        </p:nvSpPr>
        <p:spPr>
          <a:xfrm>
            <a:off x="847492" y="568605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ts val="1000"/>
              <a:buFont typeface="Nothing You Could Do"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sym typeface="Nothing You Could Do"/>
              </a:rPr>
              <a:t>But if there is a cost, how much 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ts val="1000"/>
              <a:buFont typeface="Nothing You Could Do"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sym typeface="Nothing You Could Do"/>
              </a:rPr>
              <a:t>Should an individual invest in the communal task?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ts val="1000"/>
              <a:buFont typeface="Nothing You Could Do"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Nothing You Could Do"/>
              <a:sym typeface="Nothing You Could Do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B2A5529-292A-4EEC-9E91-86771769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14" y="1645823"/>
            <a:ext cx="3309207" cy="192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CaixaDeTexto 20">
            <a:extLst>
              <a:ext uri="{FF2B5EF4-FFF2-40B4-BE49-F238E27FC236}">
                <a16:creationId xmlns:a16="http://schemas.microsoft.com/office/drawing/2014/main" id="{DB3376E0-89A5-4BE2-8255-479E918FA27A}"/>
              </a:ext>
            </a:extLst>
          </p:cNvPr>
          <p:cNvSpPr txBox="1"/>
          <p:nvPr/>
        </p:nvSpPr>
        <p:spPr>
          <a:xfrm>
            <a:off x="4242748" y="431490"/>
            <a:ext cx="41537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84E93"/>
              </a:buClr>
              <a:buSzPct val="45000"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When individuals cooperate, the </a:t>
            </a:r>
            <a:r>
              <a:rPr kumimoji="0" lang="en-GB" alt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benefits of the work are shared </a:t>
            </a: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while the </a:t>
            </a:r>
            <a:r>
              <a:rPr kumimoji="0" lang="en-GB" alt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costs are suffered by each individual</a:t>
            </a: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, </a:t>
            </a:r>
          </a:p>
          <a:p>
            <a:pPr marL="584200"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84E93"/>
              </a:buClr>
              <a:buSzPct val="45000"/>
              <a:tabLst/>
              <a:defRPr/>
            </a:pPr>
            <a:endParaRPr lang="en-GB" altLang="en-US" sz="1600" b="1" dirty="0">
              <a:solidFill>
                <a:srgbClr val="384E93"/>
              </a:solidFill>
              <a:latin typeface="Nothing You Could Do"/>
              <a:ea typeface="SimSun" panose="02010600030101010101" pitchFamily="2" charset="-122"/>
              <a:sym typeface="Nothing You Could Do"/>
            </a:endParaRPr>
          </a:p>
          <a:p>
            <a:pPr marL="584200"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84E93"/>
              </a:buClr>
              <a:buSzPct val="45000"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So</a:t>
            </a:r>
            <a:r>
              <a:rPr kumimoji="0" lang="en-GB" altLang="en-US" sz="1600" b="1" i="0" u="none" strike="noStrike" kern="0" cap="none" spc="0" normalizeH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 </a:t>
            </a: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cooperative behaviour is vulnerable to exploitation by selfish individuals</a:t>
            </a:r>
          </a:p>
        </p:txBody>
      </p:sp>
      <p:sp>
        <p:nvSpPr>
          <p:cNvPr id="16" name="CaixaDeTexto 22">
            <a:extLst>
              <a:ext uri="{FF2B5EF4-FFF2-40B4-BE49-F238E27FC236}">
                <a16:creationId xmlns:a16="http://schemas.microsoft.com/office/drawing/2014/main" id="{609FB494-0730-4D08-A38A-FB6B9CF4E546}"/>
              </a:ext>
            </a:extLst>
          </p:cNvPr>
          <p:cNvSpPr txBox="1"/>
          <p:nvPr/>
        </p:nvSpPr>
        <p:spPr>
          <a:xfrm>
            <a:off x="4565363" y="3116565"/>
            <a:ext cx="46041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>
                <a:solidFill>
                  <a:srgbClr val="384E93"/>
                </a:solidFill>
                <a:latin typeface="Nothing You Could Do"/>
                <a:ea typeface="SimSun" panose="02010600030101010101" pitchFamily="2" charset="-122"/>
                <a:sym typeface="Nothing You Could Do"/>
              </a:rPr>
              <a:t>This leads to conflict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 over how much each individual</a:t>
            </a:r>
            <a:r>
              <a:rPr kumimoji="0" lang="en-GB" altLang="en-US" sz="2000" b="1" i="0" u="none" strike="noStrike" kern="0" cap="none" spc="0" normalizeH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 should </a:t>
            </a:r>
          </a:p>
          <a:p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Invest</a:t>
            </a:r>
            <a:r>
              <a:rPr kumimoji="0" lang="en-GB" altLang="en-US" sz="2000" b="1" i="0" u="none" strike="noStrike" kern="0" cap="none" spc="0" normalizeH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 in cooperating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83592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4ABD0FC-C982-4335-8C74-631489FDF0E5}"/>
              </a:ext>
            </a:extLst>
          </p:cNvPr>
          <p:cNvSpPr txBox="1"/>
          <p:nvPr/>
        </p:nvSpPr>
        <p:spPr>
          <a:xfrm>
            <a:off x="778668" y="661966"/>
            <a:ext cx="3845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This social dilemma is known as the  “</a:t>
            </a:r>
            <a:r>
              <a:rPr kumimoji="0" lang="en-GB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Tragedy of the commons</a:t>
            </a: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” </a:t>
            </a:r>
          </a:p>
          <a:p>
            <a:endParaRPr lang="pt-PT" sz="18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7F4290-4833-4427-859C-DDB379DB9E88}"/>
              </a:ext>
            </a:extLst>
          </p:cNvPr>
          <p:cNvSpPr txBox="1"/>
          <p:nvPr/>
        </p:nvSpPr>
        <p:spPr>
          <a:xfrm>
            <a:off x="778668" y="1879252"/>
            <a:ext cx="3914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Imagine</a:t>
            </a:r>
            <a:r>
              <a:rPr kumimoji="0" lang="en-GB" altLang="en-US" sz="1600" b="1" i="0" u="none" strike="noStrike" kern="0" cap="none" spc="0" normalizeH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 a communal pasture, shared fish stocks or the global climate!</a:t>
            </a:r>
          </a:p>
          <a:p>
            <a:endParaRPr kumimoji="0" lang="en-GB" altLang="en-US" sz="1600" b="1" i="0" u="none" strike="noStrike" kern="0" cap="none" spc="0" normalizeH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Nothing You Could Do"/>
              <a:ea typeface="SimSun" panose="02010600030101010101" pitchFamily="2" charset="-122"/>
              <a:sym typeface="Nothing You Could Do"/>
            </a:endParaRPr>
          </a:p>
          <a:p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When individuals have to manage a shared resource, and act in their own interest at the expense of the communal</a:t>
            </a:r>
            <a:r>
              <a:rPr kumimoji="0" lang="en-GB" altLang="en-US" sz="1600" b="1" i="0" u="none" strike="noStrike" kern="0" cap="none" spc="0" normalizeH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 good</a:t>
            </a: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,</a:t>
            </a:r>
            <a:r>
              <a:rPr kumimoji="0" lang="en-GB" altLang="en-US" sz="1600" b="1" i="0" u="none" strike="noStrike" kern="0" cap="none" spc="0" normalizeH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 t</a:t>
            </a: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ea typeface="SimSun" panose="02010600030101010101" pitchFamily="2" charset="-122"/>
                <a:sym typeface="Nothing You Could Do"/>
              </a:rPr>
              <a:t>his can result in overconsumption, </a:t>
            </a:r>
            <a:r>
              <a:rPr lang="en-GB" altLang="en-US" sz="1600" b="1" dirty="0">
                <a:solidFill>
                  <a:srgbClr val="384E93"/>
                </a:solidFill>
                <a:latin typeface="Nothing You Could Do"/>
                <a:ea typeface="SimSun" panose="02010600030101010101" pitchFamily="2" charset="-122"/>
                <a:sym typeface="Nothing You Could Do"/>
              </a:rPr>
              <a:t>underinvestment, pollution or depletion of resources.</a:t>
            </a: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Nothing You Could Do"/>
              <a:ea typeface="SimSun" panose="02010600030101010101" pitchFamily="2" charset="-122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hing You Could Do" panose="020B0604020202020204" charset="0"/>
              <a:sym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C9AB6DC-FFFD-423A-A519-4BA184C1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72" y="755996"/>
            <a:ext cx="3267133" cy="363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7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3">
            <a:extLst>
              <a:ext uri="{FF2B5EF4-FFF2-40B4-BE49-F238E27FC236}">
                <a16:creationId xmlns:a16="http://schemas.microsoft.com/office/drawing/2014/main" id="{CD8180C7-024C-4975-B9B8-7FAD9DA1AC0F}"/>
              </a:ext>
            </a:extLst>
          </p:cNvPr>
          <p:cNvSpPr txBox="1">
            <a:spLocks/>
          </p:cNvSpPr>
          <p:nvPr/>
        </p:nvSpPr>
        <p:spPr>
          <a:xfrm>
            <a:off x="939969" y="2019265"/>
            <a:ext cx="3542822" cy="9413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ct val="0"/>
              </a:spcAft>
              <a:buClrTx/>
              <a:defRPr/>
            </a:pPr>
            <a:r>
              <a:rPr lang="en-GB" altLang="en-US" sz="1600" b="1" dirty="0">
                <a:solidFill>
                  <a:schemeClr val="accent2">
                    <a:lumMod val="75000"/>
                  </a:schemeClr>
                </a:solidFill>
                <a:latin typeface="Nothing You Could Do" panose="020B0604020202020204" charset="0"/>
              </a:rPr>
              <a:t>‘Altruistic genes’ do not leave descendants and hence are not favoured by natural selection</a:t>
            </a:r>
            <a:endParaRPr lang="en-GB" altLang="en-US" sz="1600" b="1" dirty="0">
              <a:solidFill>
                <a:schemeClr val="accent2">
                  <a:lumMod val="75000"/>
                </a:schemeClr>
              </a:solidFill>
              <a:latin typeface="Nothing You Could Do" panose="020B0604020202020204" charset="0"/>
              <a:sym typeface="Nothing You Could Do"/>
            </a:endParaRPr>
          </a:p>
          <a:p>
            <a:pPr marL="457200" indent="-330200">
              <a:spcAft>
                <a:spcPct val="0"/>
              </a:spcAft>
              <a:buClrTx/>
              <a:buSzPts val="1000"/>
              <a:buFont typeface="Nothing You Could Do"/>
              <a:buNone/>
              <a:defRPr/>
            </a:pPr>
            <a:endParaRPr lang="en-GB" altLang="en-US" sz="1600" b="1" dirty="0">
              <a:solidFill>
                <a:schemeClr val="accent2">
                  <a:lumMod val="75000"/>
                </a:schemeClr>
              </a:solidFill>
              <a:latin typeface="Nothing You Could Do" panose="020B0604020202020204" charset="0"/>
              <a:sym typeface="Nothing You Could Do"/>
            </a:endParaRPr>
          </a:p>
          <a:p>
            <a:pPr marL="342900" indent="-342900"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altLang="en-US" sz="1600" b="1" dirty="0">
              <a:solidFill>
                <a:schemeClr val="accent2">
                  <a:lumMod val="75000"/>
                </a:schemeClr>
              </a:solidFill>
              <a:latin typeface="Nothing You Could Do" panose="020B0604020202020204" charset="0"/>
            </a:endParaRPr>
          </a:p>
          <a:p>
            <a:pPr>
              <a:spcAft>
                <a:spcPct val="0"/>
              </a:spcAft>
              <a:buClrTx/>
              <a:defRPr/>
            </a:pPr>
            <a:endParaRPr lang="en-GB" altLang="en-US" b="1" dirty="0">
              <a:solidFill>
                <a:schemeClr val="accent2">
                  <a:lumMod val="75000"/>
                </a:schemeClr>
              </a:solidFill>
              <a:latin typeface="Nothing You Could Do" panose="020B0604020202020204" charset="0"/>
            </a:endParaRPr>
          </a:p>
          <a:p>
            <a:pPr>
              <a:spcAft>
                <a:spcPct val="0"/>
              </a:spcAft>
              <a:buClrTx/>
              <a:defRPr/>
            </a:pPr>
            <a:endParaRPr lang="en-GB" altLang="en-US" sz="1600" b="1" dirty="0">
              <a:solidFill>
                <a:schemeClr val="accent2">
                  <a:lumMod val="75000"/>
                </a:schemeClr>
              </a:solidFill>
              <a:latin typeface="Nothing You Could Do" panose="020B0604020202020204" charset="0"/>
            </a:endParaRPr>
          </a:p>
          <a:p>
            <a:pPr>
              <a:spcAft>
                <a:spcPct val="0"/>
              </a:spcAft>
              <a:buClrTx/>
              <a:defRPr/>
            </a:pPr>
            <a:endParaRPr lang="en-GB" altLang="en-US" sz="1600" b="1" dirty="0">
              <a:solidFill>
                <a:schemeClr val="accent2">
                  <a:lumMod val="75000"/>
                </a:schemeClr>
              </a:solidFill>
              <a:latin typeface="Nothing You Could Do" panose="020B0604020202020204" charset="0"/>
            </a:endParaRPr>
          </a:p>
          <a:p>
            <a:endParaRPr lang="pt-PT" b="1" dirty="0">
              <a:solidFill>
                <a:schemeClr val="accent2">
                  <a:lumMod val="75000"/>
                </a:schemeClr>
              </a:solidFill>
              <a:latin typeface="Nothing You Could Do" panose="020B060402020202020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95E6337B-7A52-47E0-B8A7-C37497F76C5F}"/>
              </a:ext>
            </a:extLst>
          </p:cNvPr>
          <p:cNvSpPr txBox="1"/>
          <p:nvPr/>
        </p:nvSpPr>
        <p:spPr>
          <a:xfrm>
            <a:off x="662646" y="968875"/>
            <a:ext cx="462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ts val="1000"/>
              <a:buFont typeface="Nothing You Could Do"/>
              <a:buNone/>
              <a:tabLst/>
              <a:defRPr/>
            </a:pPr>
            <a:r>
              <a:rPr kumimoji="0" lang="en-GB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sym typeface="Nothing You Could Do"/>
              </a:rPr>
              <a:t>How is the stability of cooperation maintained?</a:t>
            </a:r>
          </a:p>
        </p:txBody>
      </p:sp>
      <p:sp>
        <p:nvSpPr>
          <p:cNvPr id="12" name="CaixaDeTexto 13">
            <a:extLst>
              <a:ext uri="{FF2B5EF4-FFF2-40B4-BE49-F238E27FC236}">
                <a16:creationId xmlns:a16="http://schemas.microsoft.com/office/drawing/2014/main" id="{7561359D-61AD-48D9-BBCA-CA41547B3D27}"/>
              </a:ext>
            </a:extLst>
          </p:cNvPr>
          <p:cNvSpPr txBox="1"/>
          <p:nvPr/>
        </p:nvSpPr>
        <p:spPr>
          <a:xfrm>
            <a:off x="2168216" y="3591397"/>
            <a:ext cx="4629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ts val="1000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sym typeface="Nothing You Could Do"/>
              </a:rPr>
              <a:t>For cooperation to evolve and be</a:t>
            </a:r>
            <a:r>
              <a:rPr kumimoji="0" lang="en-GB" altLang="en-US" sz="1800" b="1" i="0" u="none" strike="noStrike" kern="0" cap="none" spc="0" normalizeH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sym typeface="Nothing You Could Do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ts val="1000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84E93"/>
                </a:solidFill>
                <a:effectLst/>
                <a:uLnTx/>
                <a:uFillTx/>
                <a:latin typeface="Nothing You Could Do"/>
                <a:sym typeface="Nothing You Could Do"/>
              </a:rPr>
              <a:t>maintained, the benefits of cooperating need to be higher than the costs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00" y="227213"/>
            <a:ext cx="2604927" cy="1855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705" y="1690105"/>
            <a:ext cx="2603030" cy="18084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EDC6E1-5FEC-47D9-83F8-9754B08656C5}"/>
              </a:ext>
            </a:extLst>
          </p:cNvPr>
          <p:cNvSpPr txBox="1"/>
          <p:nvPr/>
        </p:nvSpPr>
        <p:spPr>
          <a:xfrm>
            <a:off x="778668" y="1879252"/>
            <a:ext cx="39147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0" lang="en-GB" altLang="en-US" sz="1400" b="1" i="0" u="none" strike="noStrike" kern="0" cap="none" spc="0" normalizeH="0" baseline="0" noProof="0" dirty="0">
              <a:ln>
                <a:noFill/>
              </a:ln>
              <a:solidFill>
                <a:srgbClr val="384E93"/>
              </a:solidFill>
              <a:effectLst/>
              <a:uLnTx/>
              <a:uFillTx/>
              <a:latin typeface="Nothing You Could Do"/>
              <a:ea typeface="SimSun" panose="02010600030101010101" pitchFamily="2" charset="-122"/>
              <a:sym typeface="Nothing You Could 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hing You Could Do" panose="020B060402020202020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hing You Could Do" panose="020B0604020202020204" charset="0"/>
              <a:sym typeface="Arial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52FE3554-1072-4820-861A-CBAD78FC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" y="485200"/>
            <a:ext cx="6611899" cy="70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othing You Could Do" panose="020B0604020202020204" charset="0"/>
                <a:cs typeface="+mn-cs"/>
              </a:rPr>
              <a:t>How can the 'tragedy of the commons' be avoided </a:t>
            </a:r>
          </a:p>
          <a:p>
            <a:pPr marL="0" marR="0" lvl="0" indent="0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othing You Could Do" panose="020B0604020202020204" charset="0"/>
                <a:cs typeface="+mn-cs"/>
              </a:rPr>
              <a:t>and cooperation maintained?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6FEC6C7-F3A7-40BF-9609-8068616E3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" y="1445195"/>
            <a:ext cx="4171157" cy="330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 u="sng" kern="1200" dirty="0">
                <a:solidFill>
                  <a:schemeClr val="accent2"/>
                </a:solidFill>
                <a:latin typeface="Nothing You Could Do" panose="020B0604020202020204" charset="0"/>
                <a:ea typeface="SimSun" panose="02010600030101010101" pitchFamily="2" charset="-122"/>
                <a:cs typeface="+mn-cs"/>
              </a:rPr>
              <a:t>Two classes of explanations for cooperation: </a:t>
            </a: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altLang="en-US" sz="1600" b="1" kern="1200" dirty="0">
              <a:solidFill>
                <a:schemeClr val="accent2"/>
              </a:solidFill>
              <a:latin typeface="Nothing You Could Do" panose="020B0604020202020204" charset="0"/>
              <a:ea typeface="SimSun" panose="02010600030101010101" pitchFamily="2" charset="-122"/>
              <a:cs typeface="+mn-cs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600" b="1" kern="1200" dirty="0" err="1">
                <a:solidFill>
                  <a:schemeClr val="accent2"/>
                </a:solidFill>
                <a:latin typeface="Nothing You Could Do" panose="020B0604020202020204" charset="0"/>
                <a:ea typeface="SimSun" panose="02010600030101010101" pitchFamily="2" charset="-122"/>
                <a:cs typeface="+mn-cs"/>
              </a:rPr>
              <a:t>i</a:t>
            </a:r>
            <a:r>
              <a:rPr lang="en-GB" altLang="en-US" sz="1600" b="1" kern="1200" dirty="0">
                <a:solidFill>
                  <a:schemeClr val="accent2"/>
                </a:solidFill>
                <a:latin typeface="Nothing You Could Do" panose="020B0604020202020204" charset="0"/>
                <a:ea typeface="SimSun" panose="02010600030101010101" pitchFamily="2" charset="-122"/>
                <a:cs typeface="+mn-cs"/>
              </a:rPr>
              <a:t>) it provides an indirect benefit by </a:t>
            </a: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600" b="1" kern="1200" dirty="0">
                <a:solidFill>
                  <a:schemeClr val="accent2"/>
                </a:solidFill>
                <a:latin typeface="Nothing You Could Do" panose="020B0604020202020204" charset="0"/>
                <a:ea typeface="SimSun" panose="02010600030101010101" pitchFamily="2" charset="-122"/>
                <a:cs typeface="+mn-cs"/>
              </a:rPr>
              <a:t>helping close kin that share genes with the individual that helps (e.g. helping to raise siblings or nephews)</a:t>
            </a: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en-US" sz="1600" b="1" kern="1200" dirty="0">
              <a:solidFill>
                <a:schemeClr val="accent2"/>
              </a:solidFill>
              <a:latin typeface="Nothing You Could Do" panose="020B0604020202020204" charset="0"/>
              <a:ea typeface="SimSun" panose="02010600030101010101" pitchFamily="2" charset="-122"/>
              <a:cs typeface="+mn-cs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altLang="en-US" sz="1600" b="1" kern="1200" dirty="0">
              <a:solidFill>
                <a:schemeClr val="accent2"/>
              </a:solidFill>
              <a:latin typeface="Nothing You Could Do" panose="020B0604020202020204" charset="0"/>
              <a:ea typeface="SimSun" panose="02010600030101010101" pitchFamily="2" charset="-122"/>
              <a:cs typeface="+mn-cs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600" b="1" kern="1200" dirty="0">
                <a:solidFill>
                  <a:schemeClr val="accent2"/>
                </a:solidFill>
                <a:latin typeface="Nothing You Could Do" panose="020B0604020202020204" charset="0"/>
                <a:ea typeface="SimSun" panose="02010600030101010101" pitchFamily="2" charset="-122"/>
              </a:rPr>
              <a:t>ii) it may provide a </a:t>
            </a:r>
            <a:r>
              <a:rPr lang="en-GB" altLang="en-US" sz="1600" b="1" u="sng" kern="1200" dirty="0">
                <a:solidFill>
                  <a:schemeClr val="accent2"/>
                </a:solidFill>
                <a:latin typeface="Nothing You Could Do" panose="020B0604020202020204" charset="0"/>
                <a:ea typeface="SimSun" panose="02010600030101010101" pitchFamily="2" charset="-122"/>
              </a:rPr>
              <a:t>direct benefit </a:t>
            </a:r>
            <a:r>
              <a:rPr lang="en-GB" altLang="en-US" sz="1600" b="1" kern="1200" dirty="0">
                <a:solidFill>
                  <a:schemeClr val="accent2"/>
                </a:solidFill>
                <a:latin typeface="Nothing You Could Do" panose="020B0604020202020204" charset="0"/>
                <a:ea typeface="SimSun" panose="02010600030101010101" pitchFamily="2" charset="-122"/>
              </a:rPr>
              <a:t>to the individual that performs the behaviour, which outweighs the cost of performing the behaviour (e.g. sentinel behaviour)</a:t>
            </a: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altLang="en-US" sz="1600" b="1" kern="1200" dirty="0">
              <a:solidFill>
                <a:schemeClr val="accent2"/>
              </a:solidFill>
              <a:latin typeface="Nothing You Could Do" panose="020B0604020202020204" charset="0"/>
              <a:ea typeface="SimSun" panose="02010600030101010101" pitchFamily="2" charset="-122"/>
              <a:cs typeface="+mn-cs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600" b="1" kern="1200" dirty="0">
              <a:solidFill>
                <a:schemeClr val="accent2"/>
              </a:solidFill>
              <a:latin typeface="Nothing You Could Do" panose="020B0604020202020204" charset="0"/>
              <a:ea typeface="SimSun" panose="02010600030101010101" pitchFamily="2" charset="-122"/>
              <a:cs typeface="+mn-cs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600" b="1" kern="1200" dirty="0">
              <a:solidFill>
                <a:schemeClr val="accent2"/>
              </a:solidFill>
              <a:latin typeface="Nothing You Could Do" panose="020B0604020202020204" charset="0"/>
              <a:ea typeface="SimSun" panose="02010600030101010101" pitchFamily="2" charset="-122"/>
              <a:cs typeface="+mn-cs"/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600" b="1" kern="1200" dirty="0">
              <a:solidFill>
                <a:schemeClr val="accent2"/>
              </a:solidFill>
              <a:latin typeface="Nothing You Could Do" panose="020B060402020202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7F79227-DAEF-4861-97D5-968E64B06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85" y="3098180"/>
            <a:ext cx="1786251" cy="17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45FE27B-6271-4B21-ACD0-5D9BC7BA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36" y="2695377"/>
            <a:ext cx="1649391" cy="21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18" y="1145091"/>
            <a:ext cx="2044018" cy="14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2FD37E99-4425-4AB5-887B-3B3E02CF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71" y="850002"/>
            <a:ext cx="2329212" cy="169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8582"/>
      </p:ext>
    </p:extLst>
  </p:cSld>
  <p:clrMapOvr>
    <a:masterClrMapping/>
  </p:clrMapOvr>
</p:sld>
</file>

<file path=ppt/theme/theme1.xml><?xml version="1.0" encoding="utf-8"?>
<a:theme xmlns:a="http://schemas.openxmlformats.org/drawingml/2006/main" name="Caderno Médico para Doenças by Slidesgo">
  <a:themeElements>
    <a:clrScheme name="Simple Light">
      <a:dk1>
        <a:srgbClr val="212121"/>
      </a:dk1>
      <a:lt1>
        <a:srgbClr val="FFF8EE"/>
      </a:lt1>
      <a:dk2>
        <a:srgbClr val="EF4768"/>
      </a:dk2>
      <a:lt2>
        <a:srgbClr val="FFFFFF"/>
      </a:lt2>
      <a:accent1>
        <a:srgbClr val="5195D3"/>
      </a:accent1>
      <a:accent2>
        <a:srgbClr val="384E93"/>
      </a:accent2>
      <a:accent3>
        <a:srgbClr val="72C436"/>
      </a:accent3>
      <a:accent4>
        <a:srgbClr val="EF7FAB"/>
      </a:accent4>
      <a:accent5>
        <a:srgbClr val="FFE56A"/>
      </a:accent5>
      <a:accent6>
        <a:srgbClr val="FEF2DA"/>
      </a:accent6>
      <a:hlink>
        <a:srgbClr val="384E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17011</TotalTime>
  <Words>570</Words>
  <Application>Microsoft Office PowerPoint</Application>
  <PresentationFormat>Apresentação no Ecrã (16:9)</PresentationFormat>
  <Paragraphs>111</Paragraphs>
  <Slides>14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Nothing You Could Do</vt:lpstr>
      <vt:lpstr>Nerko One</vt:lpstr>
      <vt:lpstr>Times New Roman</vt:lpstr>
      <vt:lpstr>Arial</vt:lpstr>
      <vt:lpstr>Fira Sans Condensed Medium</vt:lpstr>
      <vt:lpstr>Caderno Médico para Doenças by Slidesgo</vt:lpstr>
      <vt:lpstr>Animal Sociality Cooperation</vt:lpstr>
      <vt:lpstr>Introduction </vt:lpstr>
      <vt:lpstr> </vt:lpstr>
      <vt:lpstr>Apresentação do PowerPoint</vt:lpstr>
      <vt:lpstr>But coperation  has a cost.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But others don´t! </vt:lpstr>
      <vt:lpstr>Apresentação do PowerPoint</vt:lpstr>
      <vt:lpstr>Apresentação do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Sociality Cooperation</dc:title>
  <dc:creator>Sónia Cardoso</dc:creator>
  <cp:lastModifiedBy>Sónia Cardoso</cp:lastModifiedBy>
  <cp:revision>13</cp:revision>
  <dcterms:modified xsi:type="dcterms:W3CDTF">2021-11-22T23:23:46Z</dcterms:modified>
</cp:coreProperties>
</file>